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323" r:id="rId2"/>
    <p:sldId id="307" r:id="rId3"/>
    <p:sldId id="308" r:id="rId4"/>
    <p:sldId id="309" r:id="rId5"/>
    <p:sldId id="297" r:id="rId6"/>
    <p:sldId id="258" r:id="rId7"/>
    <p:sldId id="286" r:id="rId8"/>
    <p:sldId id="257" r:id="rId9"/>
    <p:sldId id="298" r:id="rId10"/>
    <p:sldId id="269" r:id="rId11"/>
    <p:sldId id="304" r:id="rId12"/>
    <p:sldId id="305" r:id="rId1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Fira Sans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  <p:embeddedFont>
      <p:font typeface="Fira Sans Extra Condensed SemiBold" panose="020B0603050000020004" pitchFamily="34" charset="0"/>
      <p:regular r:id="rId27"/>
      <p:bold r:id="rId28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00"/>
    <a:srgbClr val="87C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B37BD4-9980-4070-B602-E33CCD5A877F}">
  <a:tblStyle styleId="{1CB37BD4-9980-4070-B602-E33CCD5A87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74" autoAdjust="0"/>
    <p:restoredTop sz="89921"/>
  </p:normalViewPr>
  <p:slideViewPr>
    <p:cSldViewPr snapToGrid="0" snapToObjects="1">
      <p:cViewPr varScale="1">
        <p:scale>
          <a:sx n="159" d="100"/>
          <a:sy n="159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e96fd5876e_0_2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e96fd5876e_0_2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669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96fd5876e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e96fd5876e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96fd5876e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96fd5876e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037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0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96fd5876e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96fd5876e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1B2CC47-635C-7C4C-B627-B741ABA337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16593" t="16539" r="20837" b="18760"/>
          <a:stretch/>
        </p:blipFill>
        <p:spPr>
          <a:xfrm>
            <a:off x="8385682" y="135314"/>
            <a:ext cx="624770" cy="594358"/>
          </a:xfrm>
          <a:prstGeom prst="ellipse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linkedin.com/company/codeuofficial" TargetMode="External"/><Relationship Id="rId7" Type="http://schemas.openxmlformats.org/officeDocument/2006/relationships/hyperlink" Target="https://www.codeu.ca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hyperlink" Target="https://www.facebook.com/CodeUOfficiel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hyperlink" Target="https://bruno-simon.com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hyperlink" Target="https://www.youtube.com/watch?v=YY2GX_7wR7Y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96;p25">
            <a:extLst>
              <a:ext uri="{FF2B5EF4-FFF2-40B4-BE49-F238E27FC236}">
                <a16:creationId xmlns:a16="http://schemas.microsoft.com/office/drawing/2014/main" id="{8BD74E78-9FCA-CCA8-9AA4-44D79711D477}"/>
              </a:ext>
            </a:extLst>
          </p:cNvPr>
          <p:cNvSpPr/>
          <p:nvPr/>
        </p:nvSpPr>
        <p:spPr>
          <a:xfrm>
            <a:off x="-314876" y="2803004"/>
            <a:ext cx="10048093" cy="626687"/>
          </a:xfrm>
          <a:prstGeom prst="roundRect">
            <a:avLst>
              <a:gd name="adj" fmla="val 15217"/>
            </a:avLst>
          </a:prstGeom>
          <a:noFill/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1200" b="0" dirty="0">
              <a:solidFill>
                <a:schemeClr val="accent3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624870" y="4018260"/>
            <a:ext cx="306178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tx2"/>
                </a:solidFill>
              </a:rPr>
              <a:t>The class will start shortly...</a:t>
            </a:r>
            <a:endParaRPr i="1" dirty="0">
              <a:solidFill>
                <a:schemeClr val="tx2"/>
              </a:solidFill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186383" y="409873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FE95A95-9F64-E449-950A-E30A96BA4A3E}"/>
              </a:ext>
            </a:extLst>
          </p:cNvPr>
          <p:cNvSpPr/>
          <p:nvPr/>
        </p:nvSpPr>
        <p:spPr>
          <a:xfrm>
            <a:off x="4931326" y="4869913"/>
            <a:ext cx="37680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Reproduction and distribution of the presentation deck is prohibited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AF6E1-270D-C28B-2FA2-1494546F5399}"/>
              </a:ext>
            </a:extLst>
          </p:cNvPr>
          <p:cNvSpPr txBox="1"/>
          <p:nvPr/>
        </p:nvSpPr>
        <p:spPr>
          <a:xfrm>
            <a:off x="4616895" y="480183"/>
            <a:ext cx="3338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>
                <a:solidFill>
                  <a:schemeClr val="bg1"/>
                </a:solidFill>
                <a:latin typeface="Fira Sans" panose="020B0503050000020004" pitchFamily="34" charset="0"/>
              </a:rPr>
              <a:t>Code</a:t>
            </a:r>
            <a:r>
              <a:rPr lang="en-US" sz="7200" b="1" dirty="0" err="1">
                <a:solidFill>
                  <a:srgbClr val="FFD100"/>
                </a:solidFill>
                <a:latin typeface="Fira Sans" panose="020B0503050000020004" pitchFamily="34" charset="0"/>
              </a:rPr>
              <a:t>U</a:t>
            </a:r>
            <a:endParaRPr lang="en-US" sz="7200" b="1" dirty="0">
              <a:solidFill>
                <a:srgbClr val="FFD100"/>
              </a:solidFill>
              <a:latin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7F846-9A3B-17F1-37A2-C2A23CE244E2}"/>
              </a:ext>
            </a:extLst>
          </p:cNvPr>
          <p:cNvSpPr txBox="1"/>
          <p:nvPr/>
        </p:nvSpPr>
        <p:spPr>
          <a:xfrm>
            <a:off x="4613081" y="1339386"/>
            <a:ext cx="4813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Fira Sans" panose="020B0503050000020004" pitchFamily="34" charset="0"/>
              </a:rPr>
              <a:t>Bootcamp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B65FA-E443-9BAC-4897-6EF1588A1B76}"/>
              </a:ext>
            </a:extLst>
          </p:cNvPr>
          <p:cNvSpPr txBox="1"/>
          <p:nvPr/>
        </p:nvSpPr>
        <p:spPr>
          <a:xfrm>
            <a:off x="5102592" y="2917150"/>
            <a:ext cx="4813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Fira Sans" panose="020B0503050000020004" pitchFamily="34" charset="0"/>
              </a:rPr>
              <a:t>Welcome to your 1</a:t>
            </a:r>
            <a:r>
              <a:rPr lang="en-US" sz="2000" b="1" baseline="30000" dirty="0">
                <a:solidFill>
                  <a:schemeClr val="bg1"/>
                </a:solidFill>
                <a:latin typeface="Fira Sans" panose="020B0503050000020004" pitchFamily="34" charset="0"/>
              </a:rPr>
              <a:t>st</a:t>
            </a:r>
            <a:r>
              <a:rPr lang="en-US" sz="2000" b="1" dirty="0">
                <a:solidFill>
                  <a:schemeClr val="bg1"/>
                </a:solidFill>
                <a:latin typeface="Fira Sans" panose="020B0503050000020004" pitchFamily="34" charset="0"/>
              </a:rPr>
              <a:t> session!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8"/>
          <p:cNvSpPr/>
          <p:nvPr/>
        </p:nvSpPr>
        <p:spPr>
          <a:xfrm>
            <a:off x="5853303" y="2916441"/>
            <a:ext cx="3084663" cy="2015083"/>
          </a:xfrm>
          <a:prstGeom prst="roundRect">
            <a:avLst>
              <a:gd name="adj" fmla="val 34903"/>
            </a:avLst>
          </a:prstGeom>
          <a:solidFill>
            <a:schemeClr val="accent3"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084" name="Google Shape;1084;p28"/>
          <p:cNvSpPr/>
          <p:nvPr/>
        </p:nvSpPr>
        <p:spPr>
          <a:xfrm>
            <a:off x="635041" y="980669"/>
            <a:ext cx="2628900" cy="1021200"/>
          </a:xfrm>
          <a:prstGeom prst="roundRect">
            <a:avLst>
              <a:gd name="adj" fmla="val 50000"/>
            </a:avLst>
          </a:prstGeom>
          <a:solidFill>
            <a:schemeClr val="accent3"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085" name="Google Shape;108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2060"/>
                </a:solidFill>
              </a:rPr>
              <a:t>Your first code!</a:t>
            </a:r>
            <a:endParaRPr sz="4000" dirty="0">
              <a:solidFill>
                <a:srgbClr val="002060"/>
              </a:solidFill>
            </a:endParaRPr>
          </a:p>
        </p:txBody>
      </p:sp>
      <p:grpSp>
        <p:nvGrpSpPr>
          <p:cNvPr id="1086" name="Google Shape;1086;p28"/>
          <p:cNvGrpSpPr/>
          <p:nvPr/>
        </p:nvGrpSpPr>
        <p:grpSpPr>
          <a:xfrm>
            <a:off x="5926025" y="3037231"/>
            <a:ext cx="2862367" cy="940215"/>
            <a:chOff x="5634409" y="428834"/>
            <a:chExt cx="2862367" cy="940215"/>
          </a:xfrm>
        </p:grpSpPr>
        <p:sp>
          <p:nvSpPr>
            <p:cNvPr id="1087" name="Google Shape;1087;p28"/>
            <p:cNvSpPr txBox="1"/>
            <p:nvPr/>
          </p:nvSpPr>
          <p:spPr>
            <a:xfrm>
              <a:off x="5634409" y="42883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Comments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8" name="Google Shape;1088;p28"/>
            <p:cNvSpPr txBox="1"/>
            <p:nvPr/>
          </p:nvSpPr>
          <p:spPr>
            <a:xfrm>
              <a:off x="5980333" y="1037249"/>
              <a:ext cx="251644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Comments are used to annotate your code and to write down notes that you want the interpreter to ignore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9" name="Google Shape;1089;p28"/>
          <p:cNvGrpSpPr/>
          <p:nvPr/>
        </p:nvGrpSpPr>
        <p:grpSpPr>
          <a:xfrm>
            <a:off x="935134" y="1151284"/>
            <a:ext cx="2125426" cy="679936"/>
            <a:chOff x="6029260" y="368563"/>
            <a:chExt cx="2125426" cy="679936"/>
          </a:xfrm>
        </p:grpSpPr>
        <p:sp>
          <p:nvSpPr>
            <p:cNvPr id="1090" name="Google Shape;1090;p28"/>
            <p:cNvSpPr txBox="1"/>
            <p:nvPr/>
          </p:nvSpPr>
          <p:spPr>
            <a:xfrm>
              <a:off x="6029260" y="368563"/>
              <a:ext cx="212542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Type in the following: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28"/>
            <p:cNvSpPr txBox="1"/>
            <p:nvPr/>
          </p:nvSpPr>
          <p:spPr>
            <a:xfrm>
              <a:off x="6029260" y="71669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lang="en" dirty="0" err="1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rint</a:t>
              </a:r>
              <a:r>
                <a:rPr lang="en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(“Hello World!”)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2" name="Google Shape;1102;p28"/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1103" name="Google Shape;1103;p28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1104" name="Google Shape;1104;p28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08" name="Google Shape;1108;p28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09" name="Google Shape;1109;p28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0" name="Google Shape;1110;p28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1" name="Google Shape;1111;p28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2" name="Google Shape;1112;p28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3" name="Google Shape;1113;p28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4" name="Google Shape;1114;p28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5" name="Google Shape;1115;p28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6" name="Google Shape;1116;p28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7" name="Google Shape;1117;p28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8" name="Google Shape;1118;p28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19" name="Google Shape;1119;p28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10298" h="7931" extrusionOk="0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10353" extrusionOk="0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avLst/>
                <a:gdLst/>
                <a:ahLst/>
                <a:cxnLst/>
                <a:rect l="l" t="t" r="r" b="b"/>
                <a:pathLst>
                  <a:path w="9060" h="5932" extrusionOk="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858" h="287" extrusionOk="0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209" extrusionOk="0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6462" extrusionOk="0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1851" extrusionOk="0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avLst/>
                <a:gdLst/>
                <a:ahLst/>
                <a:cxnLst/>
                <a:rect l="l" t="t" r="r" b="b"/>
                <a:pathLst>
                  <a:path w="11209" h="11196" extrusionOk="0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avLst/>
                <a:gdLst/>
                <a:ahLst/>
                <a:cxnLst/>
                <a:rect l="l" t="t" r="r" b="b"/>
                <a:pathLst>
                  <a:path w="7564" h="3089" extrusionOk="0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661" extrusionOk="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6" extrusionOk="0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099" name="Google Shape;1099;p28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</p:grpSp>
      <p:sp>
        <p:nvSpPr>
          <p:cNvPr id="99" name="Google Shape;1084;p28">
            <a:extLst>
              <a:ext uri="{FF2B5EF4-FFF2-40B4-BE49-F238E27FC236}">
                <a16:creationId xmlns:a16="http://schemas.microsoft.com/office/drawing/2014/main" id="{D1DD3296-449F-2B47-A98B-67ECF198F8B6}"/>
              </a:ext>
            </a:extLst>
          </p:cNvPr>
          <p:cNvSpPr/>
          <p:nvPr/>
        </p:nvSpPr>
        <p:spPr>
          <a:xfrm>
            <a:off x="592788" y="2198721"/>
            <a:ext cx="2628900" cy="1021200"/>
          </a:xfrm>
          <a:prstGeom prst="roundRect">
            <a:avLst>
              <a:gd name="adj" fmla="val 50000"/>
            </a:avLst>
          </a:prstGeom>
          <a:solidFill>
            <a:schemeClr val="accent3"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00" name="Google Shape;1090;p28">
            <a:extLst>
              <a:ext uri="{FF2B5EF4-FFF2-40B4-BE49-F238E27FC236}">
                <a16:creationId xmlns:a16="http://schemas.microsoft.com/office/drawing/2014/main" id="{166C5625-5E02-1C4C-9BB6-D0614F9110E7}"/>
              </a:ext>
            </a:extLst>
          </p:cNvPr>
          <p:cNvSpPr txBox="1"/>
          <p:nvPr/>
        </p:nvSpPr>
        <p:spPr>
          <a:xfrm>
            <a:off x="966077" y="2268561"/>
            <a:ext cx="212542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Run the program </a:t>
            </a:r>
            <a:endParaRPr sz="1800" b="1" dirty="0">
              <a:solidFill>
                <a:srgbClr val="00206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" name="Google Shape;1091;p28">
            <a:extLst>
              <a:ext uri="{FF2B5EF4-FFF2-40B4-BE49-F238E27FC236}">
                <a16:creationId xmlns:a16="http://schemas.microsoft.com/office/drawing/2014/main" id="{5B665E05-3177-E648-B792-4A6180E48EB9}"/>
              </a:ext>
            </a:extLst>
          </p:cNvPr>
          <p:cNvSpPr txBox="1"/>
          <p:nvPr/>
        </p:nvSpPr>
        <p:spPr>
          <a:xfrm>
            <a:off x="957044" y="2672566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To run the program in a code editor, …</a:t>
            </a:r>
            <a:r>
              <a:rPr lang="fr-CA" dirty="0">
                <a:solidFill>
                  <a:srgbClr val="00206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00206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575;p20">
            <a:extLst>
              <a:ext uri="{FF2B5EF4-FFF2-40B4-BE49-F238E27FC236}">
                <a16:creationId xmlns:a16="http://schemas.microsoft.com/office/drawing/2014/main" id="{14C6B125-3371-AA44-9ACB-EE04565A12AE}"/>
              </a:ext>
            </a:extLst>
          </p:cNvPr>
          <p:cNvSpPr/>
          <p:nvPr/>
        </p:nvSpPr>
        <p:spPr>
          <a:xfrm>
            <a:off x="307375" y="784185"/>
            <a:ext cx="604500" cy="6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" name="Google Shape;575;p20">
            <a:extLst>
              <a:ext uri="{FF2B5EF4-FFF2-40B4-BE49-F238E27FC236}">
                <a16:creationId xmlns:a16="http://schemas.microsoft.com/office/drawing/2014/main" id="{A864F221-98A0-3545-82EE-114190E7C84B}"/>
              </a:ext>
            </a:extLst>
          </p:cNvPr>
          <p:cNvSpPr/>
          <p:nvPr/>
        </p:nvSpPr>
        <p:spPr>
          <a:xfrm>
            <a:off x="307375" y="1984975"/>
            <a:ext cx="604500" cy="6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" name="Google Shape;575;p20">
            <a:extLst>
              <a:ext uri="{FF2B5EF4-FFF2-40B4-BE49-F238E27FC236}">
                <a16:creationId xmlns:a16="http://schemas.microsoft.com/office/drawing/2014/main" id="{947B7ABE-0155-9740-B8C0-FA01E95C215C}"/>
              </a:ext>
            </a:extLst>
          </p:cNvPr>
          <p:cNvSpPr/>
          <p:nvPr/>
        </p:nvSpPr>
        <p:spPr>
          <a:xfrm>
            <a:off x="332791" y="3299222"/>
            <a:ext cx="604500" cy="6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" name="Google Shape;1084;p28">
            <a:extLst>
              <a:ext uri="{FF2B5EF4-FFF2-40B4-BE49-F238E27FC236}">
                <a16:creationId xmlns:a16="http://schemas.microsoft.com/office/drawing/2014/main" id="{28A29C5C-7727-7747-905D-BF938B9A93FC}"/>
              </a:ext>
            </a:extLst>
          </p:cNvPr>
          <p:cNvSpPr/>
          <p:nvPr/>
        </p:nvSpPr>
        <p:spPr>
          <a:xfrm>
            <a:off x="635558" y="3396947"/>
            <a:ext cx="2628900" cy="1181510"/>
          </a:xfrm>
          <a:prstGeom prst="roundRect">
            <a:avLst>
              <a:gd name="adj" fmla="val 50000"/>
            </a:avLst>
          </a:prstGeom>
          <a:solidFill>
            <a:schemeClr val="accent3"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06" name="Google Shape;1090;p28">
            <a:extLst>
              <a:ext uri="{FF2B5EF4-FFF2-40B4-BE49-F238E27FC236}">
                <a16:creationId xmlns:a16="http://schemas.microsoft.com/office/drawing/2014/main" id="{2276DB48-E8B7-CE4F-9584-829DAE79DD9E}"/>
              </a:ext>
            </a:extLst>
          </p:cNvPr>
          <p:cNvSpPr txBox="1"/>
          <p:nvPr/>
        </p:nvSpPr>
        <p:spPr>
          <a:xfrm>
            <a:off x="943537" y="3561036"/>
            <a:ext cx="250394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do you see displayed?</a:t>
            </a:r>
            <a:endParaRPr sz="1800" b="1" dirty="0">
              <a:solidFill>
                <a:srgbClr val="00206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" name="Google Shape;1091;p28">
            <a:extLst>
              <a:ext uri="{FF2B5EF4-FFF2-40B4-BE49-F238E27FC236}">
                <a16:creationId xmlns:a16="http://schemas.microsoft.com/office/drawing/2014/main" id="{FDAD8A0B-B4FB-B64B-88C8-4CC99E95CABF}"/>
              </a:ext>
            </a:extLst>
          </p:cNvPr>
          <p:cNvSpPr txBox="1"/>
          <p:nvPr/>
        </p:nvSpPr>
        <p:spPr>
          <a:xfrm>
            <a:off x="954913" y="4094430"/>
            <a:ext cx="213659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Note </a:t>
            </a:r>
            <a:r>
              <a:rPr lang="fr-CA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fr-CA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quotation</a:t>
            </a: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 marks are not </a:t>
            </a:r>
            <a:r>
              <a:rPr lang="fr-CA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included</a:t>
            </a: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>
              <a:solidFill>
                <a:srgbClr val="00206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091;p28">
            <a:extLst>
              <a:ext uri="{FF2B5EF4-FFF2-40B4-BE49-F238E27FC236}">
                <a16:creationId xmlns:a16="http://schemas.microsoft.com/office/drawing/2014/main" id="{581BCCBA-CCAA-E044-90D5-E434DDF344E0}"/>
              </a:ext>
            </a:extLst>
          </p:cNvPr>
          <p:cNvSpPr txBox="1"/>
          <p:nvPr/>
        </p:nvSpPr>
        <p:spPr>
          <a:xfrm>
            <a:off x="6286384" y="4350372"/>
            <a:ext cx="241433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Ex</a:t>
            </a: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: #</a:t>
            </a:r>
            <a:r>
              <a:rPr lang="fr-CA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 comment </a:t>
            </a:r>
            <a:r>
              <a:rPr lang="fr-CA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will</a:t>
            </a: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A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be</a:t>
            </a: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CA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ignored</a:t>
            </a:r>
            <a:endParaRPr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575;p20">
            <a:extLst>
              <a:ext uri="{FF2B5EF4-FFF2-40B4-BE49-F238E27FC236}">
                <a16:creationId xmlns:a16="http://schemas.microsoft.com/office/drawing/2014/main" id="{BFA1834E-A3EA-B7D2-BF15-9ABEE2A25855}"/>
              </a:ext>
            </a:extLst>
          </p:cNvPr>
          <p:cNvSpPr/>
          <p:nvPr/>
        </p:nvSpPr>
        <p:spPr>
          <a:xfrm>
            <a:off x="5748624" y="993345"/>
            <a:ext cx="604500" cy="6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" name="Google Shape;1084;p28">
            <a:extLst>
              <a:ext uri="{FF2B5EF4-FFF2-40B4-BE49-F238E27FC236}">
                <a16:creationId xmlns:a16="http://schemas.microsoft.com/office/drawing/2014/main" id="{4444FECA-2EF0-D8E8-BF3C-F4DA8BC8520F}"/>
              </a:ext>
            </a:extLst>
          </p:cNvPr>
          <p:cNvSpPr/>
          <p:nvPr/>
        </p:nvSpPr>
        <p:spPr>
          <a:xfrm>
            <a:off x="6051391" y="1091069"/>
            <a:ext cx="2628900" cy="1657121"/>
          </a:xfrm>
          <a:prstGeom prst="roundRect">
            <a:avLst>
              <a:gd name="adj" fmla="val 50000"/>
            </a:avLst>
          </a:prstGeom>
          <a:solidFill>
            <a:schemeClr val="accent3">
              <a:alpha val="25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4" name="Google Shape;1090;p28">
            <a:extLst>
              <a:ext uri="{FF2B5EF4-FFF2-40B4-BE49-F238E27FC236}">
                <a16:creationId xmlns:a16="http://schemas.microsoft.com/office/drawing/2014/main" id="{9306AFDF-0009-C093-2793-E334DC3F8C46}"/>
              </a:ext>
            </a:extLst>
          </p:cNvPr>
          <p:cNvSpPr txBox="1"/>
          <p:nvPr/>
        </p:nvSpPr>
        <p:spPr>
          <a:xfrm>
            <a:off x="6359370" y="1255159"/>
            <a:ext cx="2503941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Creating a variable</a:t>
            </a:r>
            <a:endParaRPr sz="1800" b="1" dirty="0">
              <a:solidFill>
                <a:srgbClr val="00206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" name="Google Shape;1091;p28">
            <a:extLst>
              <a:ext uri="{FF2B5EF4-FFF2-40B4-BE49-F238E27FC236}">
                <a16:creationId xmlns:a16="http://schemas.microsoft.com/office/drawing/2014/main" id="{5F5160AB-CCE9-15B9-6C7B-D130401207DD}"/>
              </a:ext>
            </a:extLst>
          </p:cNvPr>
          <p:cNvSpPr txBox="1"/>
          <p:nvPr/>
        </p:nvSpPr>
        <p:spPr>
          <a:xfrm>
            <a:off x="6353124" y="1628329"/>
            <a:ext cx="213659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A variable </a:t>
            </a:r>
            <a:r>
              <a:rPr lang="fr-CA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 a container </a:t>
            </a:r>
            <a:r>
              <a:rPr lang="fr-CA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 stores a value.</a:t>
            </a:r>
          </a:p>
        </p:txBody>
      </p:sp>
      <p:sp>
        <p:nvSpPr>
          <p:cNvPr id="6" name="Google Shape;1091;p28">
            <a:extLst>
              <a:ext uri="{FF2B5EF4-FFF2-40B4-BE49-F238E27FC236}">
                <a16:creationId xmlns:a16="http://schemas.microsoft.com/office/drawing/2014/main" id="{4E1BEA13-EDEF-F10E-5E20-F967614F9A38}"/>
              </a:ext>
            </a:extLst>
          </p:cNvPr>
          <p:cNvSpPr txBox="1"/>
          <p:nvPr/>
        </p:nvSpPr>
        <p:spPr>
          <a:xfrm>
            <a:off x="6353124" y="2139375"/>
            <a:ext cx="213659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lang="fr-CA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 = ‘Jack’</a:t>
            </a:r>
          </a:p>
        </p:txBody>
      </p:sp>
      <p:sp>
        <p:nvSpPr>
          <p:cNvPr id="7" name="Google Shape;575;p20">
            <a:extLst>
              <a:ext uri="{FF2B5EF4-FFF2-40B4-BE49-F238E27FC236}">
                <a16:creationId xmlns:a16="http://schemas.microsoft.com/office/drawing/2014/main" id="{1C33FEFC-A24F-3E34-CEB0-AAB4506B2079}"/>
              </a:ext>
            </a:extLst>
          </p:cNvPr>
          <p:cNvSpPr/>
          <p:nvPr/>
        </p:nvSpPr>
        <p:spPr>
          <a:xfrm>
            <a:off x="5748624" y="2748190"/>
            <a:ext cx="604500" cy="60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3" grpId="0" animBg="1"/>
      <p:bldP spid="1084" grpId="0" animBg="1"/>
      <p:bldP spid="99" grpId="0" animBg="1"/>
      <p:bldP spid="100" grpId="0"/>
      <p:bldP spid="101" grpId="0"/>
      <p:bldP spid="102" grpId="0" animBg="1"/>
      <p:bldP spid="103" grpId="0" animBg="1"/>
      <p:bldP spid="104" grpId="0" animBg="1"/>
      <p:bldP spid="105" grpId="0" animBg="1"/>
      <p:bldP spid="106" grpId="0"/>
      <p:bldP spid="107" grpId="0"/>
      <p:bldP spid="110" grpId="0"/>
      <p:bldP spid="2" grpId="0" animBg="1"/>
      <p:bldP spid="3" grpId="0" animBg="1"/>
      <p:bldP spid="4" grpId="0"/>
      <p:bldP spid="5" grpId="0"/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2060"/>
                </a:solidFill>
              </a:rPr>
              <a:t>Conclusion</a:t>
            </a:r>
            <a:endParaRPr sz="4000" dirty="0">
              <a:solidFill>
                <a:srgbClr val="002060"/>
              </a:solidFill>
            </a:endParaRPr>
          </a:p>
        </p:txBody>
      </p:sp>
      <p:graphicFrame>
        <p:nvGraphicFramePr>
          <p:cNvPr id="1657" name="Google Shape;1657;p34"/>
          <p:cNvGraphicFramePr/>
          <p:nvPr>
            <p:extLst>
              <p:ext uri="{D42A27DB-BD31-4B8C-83A1-F6EECF244321}">
                <p14:modId xmlns:p14="http://schemas.microsoft.com/office/powerpoint/2010/main" val="1059605762"/>
              </p:ext>
            </p:extLst>
          </p:nvPr>
        </p:nvGraphicFramePr>
        <p:xfrm>
          <a:off x="234621" y="969117"/>
          <a:ext cx="6386025" cy="3846277"/>
        </p:xfrm>
        <a:graphic>
          <a:graphicData uri="http://schemas.openxmlformats.org/drawingml/2006/table">
            <a:tbl>
              <a:tblPr>
                <a:noFill/>
                <a:tableStyleId>{1CB37BD4-9980-4070-B602-E33CCD5A877F}</a:tableStyleId>
              </a:tblPr>
              <a:tblGrid>
                <a:gridCol w="305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7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what is computer programming?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Creating a set of instructions for ____?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0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programming in our lives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is an example of an object that uses programming?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0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first video game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was the name of the first ever video game?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7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programming languages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language did we use today?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0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fun facts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is the type of bug that stayed trapped in the computer?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7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your first code!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What did our first code print?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7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variable?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is a variable?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64877"/>
                  </a:ext>
                </a:extLst>
              </a:tr>
            </a:tbl>
          </a:graphicData>
        </a:graphic>
      </p:graphicFrame>
      <p:grpSp>
        <p:nvGrpSpPr>
          <p:cNvPr id="1658" name="Google Shape;1658;p34"/>
          <p:cNvGrpSpPr/>
          <p:nvPr/>
        </p:nvGrpSpPr>
        <p:grpSpPr>
          <a:xfrm>
            <a:off x="6485608" y="1224718"/>
            <a:ext cx="2411226" cy="3405834"/>
            <a:chOff x="5894611" y="1313840"/>
            <a:chExt cx="2411226" cy="3405834"/>
          </a:xfrm>
        </p:grpSpPr>
        <p:sp>
          <p:nvSpPr>
            <p:cNvPr id="1659" name="Google Shape;1659;p34"/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7068207" y="1421345"/>
              <a:ext cx="1237631" cy="1376781"/>
            </a:xfrm>
            <a:custGeom>
              <a:avLst/>
              <a:gdLst/>
              <a:ahLst/>
              <a:cxnLst/>
              <a:rect l="l" t="t" r="r" b="b"/>
              <a:pathLst>
                <a:path w="45058" h="50124" fill="none" extrusionOk="0">
                  <a:moveTo>
                    <a:pt x="0" y="1"/>
                  </a:moveTo>
                  <a:lnTo>
                    <a:pt x="0" y="45671"/>
                  </a:ln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7068207" y="1313840"/>
              <a:ext cx="1237631" cy="230645"/>
            </a:xfrm>
            <a:custGeom>
              <a:avLst/>
              <a:gdLst/>
              <a:ahLst/>
              <a:cxnLst/>
              <a:rect l="l" t="t" r="r" b="b"/>
              <a:pathLst>
                <a:path w="45058" h="8397" extrusionOk="0">
                  <a:moveTo>
                    <a:pt x="2226" y="1"/>
                  </a:moveTo>
                  <a:lnTo>
                    <a:pt x="1987" y="16"/>
                  </a:lnTo>
                  <a:lnTo>
                    <a:pt x="1778" y="46"/>
                  </a:lnTo>
                  <a:lnTo>
                    <a:pt x="1554" y="105"/>
                  </a:lnTo>
                  <a:lnTo>
                    <a:pt x="1360" y="180"/>
                  </a:lnTo>
                  <a:lnTo>
                    <a:pt x="1165" y="270"/>
                  </a:lnTo>
                  <a:lnTo>
                    <a:pt x="971" y="389"/>
                  </a:lnTo>
                  <a:lnTo>
                    <a:pt x="807" y="509"/>
                  </a:lnTo>
                  <a:lnTo>
                    <a:pt x="643" y="658"/>
                  </a:lnTo>
                  <a:lnTo>
                    <a:pt x="508" y="822"/>
                  </a:lnTo>
                  <a:lnTo>
                    <a:pt x="374" y="987"/>
                  </a:lnTo>
                  <a:lnTo>
                    <a:pt x="269" y="1166"/>
                  </a:lnTo>
                  <a:lnTo>
                    <a:pt x="164" y="1360"/>
                  </a:lnTo>
                  <a:lnTo>
                    <a:pt x="90" y="1569"/>
                  </a:lnTo>
                  <a:lnTo>
                    <a:pt x="45" y="1779"/>
                  </a:lnTo>
                  <a:lnTo>
                    <a:pt x="15" y="2003"/>
                  </a:lnTo>
                  <a:lnTo>
                    <a:pt x="0" y="2227"/>
                  </a:lnTo>
                  <a:lnTo>
                    <a:pt x="0" y="8397"/>
                  </a:lnTo>
                  <a:lnTo>
                    <a:pt x="45058" y="8397"/>
                  </a:lnTo>
                  <a:lnTo>
                    <a:pt x="45058" y="2227"/>
                  </a:lnTo>
                  <a:lnTo>
                    <a:pt x="45043" y="2003"/>
                  </a:lnTo>
                  <a:lnTo>
                    <a:pt x="45013" y="1779"/>
                  </a:lnTo>
                  <a:lnTo>
                    <a:pt x="44953" y="1569"/>
                  </a:lnTo>
                  <a:lnTo>
                    <a:pt x="44879" y="1360"/>
                  </a:lnTo>
                  <a:lnTo>
                    <a:pt x="44789" y="1166"/>
                  </a:lnTo>
                  <a:lnTo>
                    <a:pt x="44685" y="987"/>
                  </a:lnTo>
                  <a:lnTo>
                    <a:pt x="44550" y="822"/>
                  </a:lnTo>
                  <a:lnTo>
                    <a:pt x="44401" y="658"/>
                  </a:lnTo>
                  <a:lnTo>
                    <a:pt x="44251" y="509"/>
                  </a:lnTo>
                  <a:lnTo>
                    <a:pt x="44072" y="389"/>
                  </a:lnTo>
                  <a:lnTo>
                    <a:pt x="43893" y="270"/>
                  </a:lnTo>
                  <a:lnTo>
                    <a:pt x="43699" y="180"/>
                  </a:lnTo>
                  <a:lnTo>
                    <a:pt x="43489" y="105"/>
                  </a:lnTo>
                  <a:lnTo>
                    <a:pt x="43280" y="46"/>
                  </a:lnTo>
                  <a:lnTo>
                    <a:pt x="43056" y="16"/>
                  </a:lnTo>
                  <a:lnTo>
                    <a:pt x="42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7925387" y="1377865"/>
              <a:ext cx="80892" cy="80452"/>
            </a:xfrm>
            <a:custGeom>
              <a:avLst/>
              <a:gdLst/>
              <a:ahLst/>
              <a:cxnLst/>
              <a:rect l="l" t="t" r="r" b="b"/>
              <a:pathLst>
                <a:path w="2945" h="2929" extrusionOk="0">
                  <a:moveTo>
                    <a:pt x="1331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5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1" y="897"/>
                  </a:lnTo>
                  <a:lnTo>
                    <a:pt x="76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6" y="1898"/>
                  </a:lnTo>
                  <a:lnTo>
                    <a:pt x="121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5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31" y="2928"/>
                  </a:lnTo>
                  <a:lnTo>
                    <a:pt x="1629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5" y="2032"/>
                  </a:lnTo>
                  <a:lnTo>
                    <a:pt x="2869" y="1898"/>
                  </a:lnTo>
                  <a:lnTo>
                    <a:pt x="2914" y="1763"/>
                  </a:lnTo>
                  <a:lnTo>
                    <a:pt x="2929" y="1614"/>
                  </a:lnTo>
                  <a:lnTo>
                    <a:pt x="2944" y="1464"/>
                  </a:lnTo>
                  <a:lnTo>
                    <a:pt x="2929" y="1315"/>
                  </a:lnTo>
                  <a:lnTo>
                    <a:pt x="2914" y="1166"/>
                  </a:lnTo>
                  <a:lnTo>
                    <a:pt x="2869" y="1031"/>
                  </a:lnTo>
                  <a:lnTo>
                    <a:pt x="2825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8055881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4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0" y="897"/>
                  </a:lnTo>
                  <a:lnTo>
                    <a:pt x="75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5" y="1898"/>
                  </a:lnTo>
                  <a:lnTo>
                    <a:pt x="120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4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4" y="2032"/>
                  </a:lnTo>
                  <a:lnTo>
                    <a:pt x="2869" y="1898"/>
                  </a:lnTo>
                  <a:lnTo>
                    <a:pt x="2899" y="1763"/>
                  </a:lnTo>
                  <a:lnTo>
                    <a:pt x="2929" y="1614"/>
                  </a:lnTo>
                  <a:lnTo>
                    <a:pt x="2929" y="1464"/>
                  </a:lnTo>
                  <a:lnTo>
                    <a:pt x="2929" y="1315"/>
                  </a:lnTo>
                  <a:lnTo>
                    <a:pt x="2899" y="1166"/>
                  </a:lnTo>
                  <a:lnTo>
                    <a:pt x="2869" y="1031"/>
                  </a:lnTo>
                  <a:lnTo>
                    <a:pt x="2824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8181046" y="1377865"/>
              <a:ext cx="80452" cy="80452"/>
            </a:xfrm>
            <a:custGeom>
              <a:avLst/>
              <a:gdLst/>
              <a:ahLst/>
              <a:cxnLst/>
              <a:rect l="l" t="t" r="r" b="b"/>
              <a:pathLst>
                <a:path w="2929" h="2929" extrusionOk="0">
                  <a:moveTo>
                    <a:pt x="1315" y="0"/>
                  </a:moveTo>
                  <a:lnTo>
                    <a:pt x="1166" y="30"/>
                  </a:lnTo>
                  <a:lnTo>
                    <a:pt x="1031" y="60"/>
                  </a:lnTo>
                  <a:lnTo>
                    <a:pt x="897" y="120"/>
                  </a:lnTo>
                  <a:lnTo>
                    <a:pt x="762" y="180"/>
                  </a:lnTo>
                  <a:lnTo>
                    <a:pt x="643" y="254"/>
                  </a:lnTo>
                  <a:lnTo>
                    <a:pt x="523" y="329"/>
                  </a:lnTo>
                  <a:lnTo>
                    <a:pt x="419" y="434"/>
                  </a:lnTo>
                  <a:lnTo>
                    <a:pt x="329" y="538"/>
                  </a:lnTo>
                  <a:lnTo>
                    <a:pt x="239" y="643"/>
                  </a:lnTo>
                  <a:lnTo>
                    <a:pt x="180" y="762"/>
                  </a:lnTo>
                  <a:lnTo>
                    <a:pt x="105" y="897"/>
                  </a:lnTo>
                  <a:lnTo>
                    <a:pt x="60" y="1031"/>
                  </a:lnTo>
                  <a:lnTo>
                    <a:pt x="30" y="1166"/>
                  </a:lnTo>
                  <a:lnTo>
                    <a:pt x="0" y="1315"/>
                  </a:lnTo>
                  <a:lnTo>
                    <a:pt x="0" y="1464"/>
                  </a:lnTo>
                  <a:lnTo>
                    <a:pt x="0" y="1614"/>
                  </a:lnTo>
                  <a:lnTo>
                    <a:pt x="30" y="1763"/>
                  </a:lnTo>
                  <a:lnTo>
                    <a:pt x="60" y="1898"/>
                  </a:lnTo>
                  <a:lnTo>
                    <a:pt x="105" y="2032"/>
                  </a:lnTo>
                  <a:lnTo>
                    <a:pt x="180" y="2167"/>
                  </a:lnTo>
                  <a:lnTo>
                    <a:pt x="239" y="2286"/>
                  </a:lnTo>
                  <a:lnTo>
                    <a:pt x="329" y="2391"/>
                  </a:lnTo>
                  <a:lnTo>
                    <a:pt x="419" y="2495"/>
                  </a:lnTo>
                  <a:lnTo>
                    <a:pt x="523" y="2600"/>
                  </a:lnTo>
                  <a:lnTo>
                    <a:pt x="643" y="2674"/>
                  </a:lnTo>
                  <a:lnTo>
                    <a:pt x="762" y="2749"/>
                  </a:lnTo>
                  <a:lnTo>
                    <a:pt x="897" y="2809"/>
                  </a:lnTo>
                  <a:lnTo>
                    <a:pt x="1031" y="2869"/>
                  </a:lnTo>
                  <a:lnTo>
                    <a:pt x="1166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48" y="2899"/>
                  </a:lnTo>
                  <a:lnTo>
                    <a:pt x="1898" y="2869"/>
                  </a:lnTo>
                  <a:lnTo>
                    <a:pt x="2032" y="2809"/>
                  </a:lnTo>
                  <a:lnTo>
                    <a:pt x="2152" y="2749"/>
                  </a:lnTo>
                  <a:lnTo>
                    <a:pt x="2286" y="2674"/>
                  </a:lnTo>
                  <a:lnTo>
                    <a:pt x="2391" y="2600"/>
                  </a:lnTo>
                  <a:lnTo>
                    <a:pt x="2495" y="2495"/>
                  </a:lnTo>
                  <a:lnTo>
                    <a:pt x="2585" y="2391"/>
                  </a:lnTo>
                  <a:lnTo>
                    <a:pt x="2675" y="2286"/>
                  </a:lnTo>
                  <a:lnTo>
                    <a:pt x="2749" y="2167"/>
                  </a:lnTo>
                  <a:lnTo>
                    <a:pt x="2809" y="2032"/>
                  </a:lnTo>
                  <a:lnTo>
                    <a:pt x="2854" y="1898"/>
                  </a:lnTo>
                  <a:lnTo>
                    <a:pt x="2899" y="1763"/>
                  </a:lnTo>
                  <a:lnTo>
                    <a:pt x="2914" y="1614"/>
                  </a:lnTo>
                  <a:lnTo>
                    <a:pt x="2929" y="1464"/>
                  </a:lnTo>
                  <a:lnTo>
                    <a:pt x="2914" y="1315"/>
                  </a:lnTo>
                  <a:lnTo>
                    <a:pt x="2899" y="1166"/>
                  </a:lnTo>
                  <a:lnTo>
                    <a:pt x="2854" y="1031"/>
                  </a:lnTo>
                  <a:lnTo>
                    <a:pt x="2809" y="897"/>
                  </a:lnTo>
                  <a:lnTo>
                    <a:pt x="2749" y="762"/>
                  </a:lnTo>
                  <a:lnTo>
                    <a:pt x="2675" y="643"/>
                  </a:lnTo>
                  <a:lnTo>
                    <a:pt x="2585" y="538"/>
                  </a:lnTo>
                  <a:lnTo>
                    <a:pt x="2495" y="434"/>
                  </a:lnTo>
                  <a:lnTo>
                    <a:pt x="2391" y="329"/>
                  </a:lnTo>
                  <a:lnTo>
                    <a:pt x="2286" y="254"/>
                  </a:lnTo>
                  <a:lnTo>
                    <a:pt x="2152" y="180"/>
                  </a:lnTo>
                  <a:lnTo>
                    <a:pt x="2032" y="120"/>
                  </a:lnTo>
                  <a:lnTo>
                    <a:pt x="1898" y="60"/>
                  </a:lnTo>
                  <a:lnTo>
                    <a:pt x="1748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7231112" y="1775883"/>
              <a:ext cx="262644" cy="19310"/>
            </a:xfrm>
            <a:custGeom>
              <a:avLst/>
              <a:gdLst/>
              <a:ahLst/>
              <a:cxnLst/>
              <a:rect l="l" t="t" r="r" b="b"/>
              <a:pathLst>
                <a:path w="9562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562" y="703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7231112" y="1839908"/>
              <a:ext cx="259348" cy="19310"/>
            </a:xfrm>
            <a:custGeom>
              <a:avLst/>
              <a:gdLst/>
              <a:ahLst/>
              <a:cxnLst/>
              <a:rect l="l" t="t" r="r" b="b"/>
              <a:pathLst>
                <a:path w="9442" h="703" extrusionOk="0">
                  <a:moveTo>
                    <a:pt x="0" y="0"/>
                  </a:moveTo>
                  <a:lnTo>
                    <a:pt x="0" y="702"/>
                  </a:lnTo>
                  <a:lnTo>
                    <a:pt x="9263" y="702"/>
                  </a:lnTo>
                  <a:lnTo>
                    <a:pt x="9367" y="359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7249981" y="1904317"/>
              <a:ext cx="216279" cy="19310"/>
            </a:xfrm>
            <a:custGeom>
              <a:avLst/>
              <a:gdLst/>
              <a:ahLst/>
              <a:cxnLst/>
              <a:rect l="l" t="t" r="r" b="b"/>
              <a:pathLst>
                <a:path w="7874" h="703" extrusionOk="0">
                  <a:moveTo>
                    <a:pt x="0" y="1"/>
                  </a:moveTo>
                  <a:lnTo>
                    <a:pt x="224" y="359"/>
                  </a:lnTo>
                  <a:lnTo>
                    <a:pt x="449" y="703"/>
                  </a:lnTo>
                  <a:lnTo>
                    <a:pt x="7425" y="703"/>
                  </a:lnTo>
                  <a:lnTo>
                    <a:pt x="7649" y="359"/>
                  </a:lnTo>
                  <a:lnTo>
                    <a:pt x="7874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7303322" y="1968754"/>
              <a:ext cx="109595" cy="19310"/>
            </a:xfrm>
            <a:custGeom>
              <a:avLst/>
              <a:gdLst/>
              <a:ahLst/>
              <a:cxnLst/>
              <a:rect l="l" t="t" r="r" b="b"/>
              <a:pathLst>
                <a:path w="3990" h="703" extrusionOk="0">
                  <a:moveTo>
                    <a:pt x="1" y="0"/>
                  </a:moveTo>
                  <a:lnTo>
                    <a:pt x="240" y="209"/>
                  </a:lnTo>
                  <a:lnTo>
                    <a:pt x="494" y="419"/>
                  </a:lnTo>
                  <a:lnTo>
                    <a:pt x="165" y="702"/>
                  </a:lnTo>
                  <a:lnTo>
                    <a:pt x="3825" y="702"/>
                  </a:lnTo>
                  <a:lnTo>
                    <a:pt x="3496" y="419"/>
                  </a:lnTo>
                  <a:lnTo>
                    <a:pt x="3750" y="20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7256546" y="2033163"/>
              <a:ext cx="203150" cy="19310"/>
            </a:xfrm>
            <a:custGeom>
              <a:avLst/>
              <a:gdLst/>
              <a:ahLst/>
              <a:cxnLst/>
              <a:rect l="l" t="t" r="r" b="b"/>
              <a:pathLst>
                <a:path w="7396" h="703" extrusionOk="0">
                  <a:moveTo>
                    <a:pt x="434" y="1"/>
                  </a:moveTo>
                  <a:lnTo>
                    <a:pt x="210" y="344"/>
                  </a:lnTo>
                  <a:lnTo>
                    <a:pt x="0" y="703"/>
                  </a:lnTo>
                  <a:lnTo>
                    <a:pt x="7396" y="703"/>
                  </a:lnTo>
                  <a:lnTo>
                    <a:pt x="7186" y="344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7233556" y="2097600"/>
              <a:ext cx="249130" cy="19310"/>
            </a:xfrm>
            <a:custGeom>
              <a:avLst/>
              <a:gdLst/>
              <a:ahLst/>
              <a:cxnLst/>
              <a:rect l="l" t="t" r="r" b="b"/>
              <a:pathLst>
                <a:path w="9070" h="703" extrusionOk="0">
                  <a:moveTo>
                    <a:pt x="165" y="0"/>
                  </a:moveTo>
                  <a:lnTo>
                    <a:pt x="75" y="344"/>
                  </a:lnTo>
                  <a:lnTo>
                    <a:pt x="1" y="702"/>
                  </a:lnTo>
                  <a:lnTo>
                    <a:pt x="9069" y="702"/>
                  </a:lnTo>
                  <a:lnTo>
                    <a:pt x="8994" y="344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7231524" y="2161597"/>
              <a:ext cx="253195" cy="19310"/>
            </a:xfrm>
            <a:custGeom>
              <a:avLst/>
              <a:gdLst/>
              <a:ahLst/>
              <a:cxnLst/>
              <a:rect l="l" t="t" r="r" b="b"/>
              <a:pathLst>
                <a:path w="9218" h="703" extrusionOk="0">
                  <a:moveTo>
                    <a:pt x="0" y="1"/>
                  </a:moveTo>
                  <a:lnTo>
                    <a:pt x="30" y="359"/>
                  </a:lnTo>
                  <a:lnTo>
                    <a:pt x="90" y="703"/>
                  </a:lnTo>
                  <a:lnTo>
                    <a:pt x="9128" y="703"/>
                  </a:lnTo>
                  <a:lnTo>
                    <a:pt x="9188" y="359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7247921" y="2226033"/>
              <a:ext cx="220399" cy="19310"/>
            </a:xfrm>
            <a:custGeom>
              <a:avLst/>
              <a:gdLst/>
              <a:ahLst/>
              <a:cxnLst/>
              <a:rect l="l" t="t" r="r" b="b"/>
              <a:pathLst>
                <a:path w="8024" h="703" extrusionOk="0">
                  <a:moveTo>
                    <a:pt x="1" y="0"/>
                  </a:moveTo>
                  <a:lnTo>
                    <a:pt x="165" y="359"/>
                  </a:lnTo>
                  <a:lnTo>
                    <a:pt x="359" y="702"/>
                  </a:lnTo>
                  <a:lnTo>
                    <a:pt x="7665" y="702"/>
                  </a:lnTo>
                  <a:lnTo>
                    <a:pt x="7859" y="359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7290605" y="2290443"/>
              <a:ext cx="135030" cy="19310"/>
            </a:xfrm>
            <a:custGeom>
              <a:avLst/>
              <a:gdLst/>
              <a:ahLst/>
              <a:cxnLst/>
              <a:rect l="l" t="t" r="r" b="b"/>
              <a:pathLst>
                <a:path w="4916" h="703" extrusionOk="0">
                  <a:moveTo>
                    <a:pt x="0" y="1"/>
                  </a:moveTo>
                  <a:lnTo>
                    <a:pt x="344" y="359"/>
                  </a:lnTo>
                  <a:lnTo>
                    <a:pt x="718" y="703"/>
                  </a:lnTo>
                  <a:lnTo>
                    <a:pt x="4198" y="703"/>
                  </a:lnTo>
                  <a:lnTo>
                    <a:pt x="4572" y="359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7251629" y="2354879"/>
              <a:ext cx="212983" cy="19310"/>
            </a:xfrm>
            <a:custGeom>
              <a:avLst/>
              <a:gdLst/>
              <a:ahLst/>
              <a:cxnLst/>
              <a:rect l="l" t="t" r="r" b="b"/>
              <a:pathLst>
                <a:path w="7754" h="703" extrusionOk="0">
                  <a:moveTo>
                    <a:pt x="613" y="0"/>
                  </a:moveTo>
                  <a:lnTo>
                    <a:pt x="299" y="344"/>
                  </a:lnTo>
                  <a:lnTo>
                    <a:pt x="0" y="702"/>
                  </a:lnTo>
                  <a:lnTo>
                    <a:pt x="7754" y="702"/>
                  </a:lnTo>
                  <a:lnTo>
                    <a:pt x="7455" y="344"/>
                  </a:lnTo>
                  <a:lnTo>
                    <a:pt x="7141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7231112" y="2419288"/>
              <a:ext cx="270033" cy="19310"/>
            </a:xfrm>
            <a:custGeom>
              <a:avLst/>
              <a:gdLst/>
              <a:ahLst/>
              <a:cxnLst/>
              <a:rect l="l" t="t" r="r" b="b"/>
              <a:pathLst>
                <a:path w="9831" h="703" extrusionOk="0">
                  <a:moveTo>
                    <a:pt x="0" y="1"/>
                  </a:moveTo>
                  <a:lnTo>
                    <a:pt x="0" y="703"/>
                  </a:lnTo>
                  <a:lnTo>
                    <a:pt x="9830" y="703"/>
                  </a:lnTo>
                  <a:lnTo>
                    <a:pt x="9696" y="344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7231112" y="2483313"/>
              <a:ext cx="281514" cy="19310"/>
            </a:xfrm>
            <a:custGeom>
              <a:avLst/>
              <a:gdLst/>
              <a:ahLst/>
              <a:cxnLst/>
              <a:rect l="l" t="t" r="r" b="b"/>
              <a:pathLst>
                <a:path w="10249" h="703" extrusionOk="0">
                  <a:moveTo>
                    <a:pt x="0" y="0"/>
                  </a:moveTo>
                  <a:lnTo>
                    <a:pt x="0" y="703"/>
                  </a:lnTo>
                  <a:lnTo>
                    <a:pt x="10249" y="703"/>
                  </a:lnTo>
                  <a:lnTo>
                    <a:pt x="10234" y="359"/>
                  </a:lnTo>
                  <a:lnTo>
                    <a:pt x="10204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7203618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1494" y="1"/>
                  </a:moveTo>
                  <a:lnTo>
                    <a:pt x="1405" y="16"/>
                  </a:lnTo>
                  <a:lnTo>
                    <a:pt x="1240" y="76"/>
                  </a:lnTo>
                  <a:lnTo>
                    <a:pt x="1091" y="150"/>
                  </a:lnTo>
                  <a:lnTo>
                    <a:pt x="956" y="270"/>
                  </a:lnTo>
                  <a:lnTo>
                    <a:pt x="852" y="389"/>
                  </a:lnTo>
                  <a:lnTo>
                    <a:pt x="762" y="554"/>
                  </a:lnTo>
                  <a:lnTo>
                    <a:pt x="717" y="718"/>
                  </a:lnTo>
                  <a:lnTo>
                    <a:pt x="702" y="808"/>
                  </a:lnTo>
                  <a:lnTo>
                    <a:pt x="687" y="897"/>
                  </a:lnTo>
                  <a:lnTo>
                    <a:pt x="687" y="3885"/>
                  </a:lnTo>
                  <a:lnTo>
                    <a:pt x="717" y="4363"/>
                  </a:lnTo>
                  <a:lnTo>
                    <a:pt x="762" y="4841"/>
                  </a:lnTo>
                  <a:lnTo>
                    <a:pt x="852" y="5319"/>
                  </a:lnTo>
                  <a:lnTo>
                    <a:pt x="971" y="5797"/>
                  </a:lnTo>
                  <a:lnTo>
                    <a:pt x="1121" y="6261"/>
                  </a:lnTo>
                  <a:lnTo>
                    <a:pt x="1315" y="6724"/>
                  </a:lnTo>
                  <a:lnTo>
                    <a:pt x="1524" y="7172"/>
                  </a:lnTo>
                  <a:lnTo>
                    <a:pt x="1778" y="7620"/>
                  </a:lnTo>
                  <a:lnTo>
                    <a:pt x="2062" y="8053"/>
                  </a:lnTo>
                  <a:lnTo>
                    <a:pt x="2361" y="8472"/>
                  </a:lnTo>
                  <a:lnTo>
                    <a:pt x="2704" y="8890"/>
                  </a:lnTo>
                  <a:lnTo>
                    <a:pt x="3078" y="9293"/>
                  </a:lnTo>
                  <a:lnTo>
                    <a:pt x="3466" y="9682"/>
                  </a:lnTo>
                  <a:lnTo>
                    <a:pt x="3899" y="10055"/>
                  </a:lnTo>
                  <a:lnTo>
                    <a:pt x="4348" y="10414"/>
                  </a:lnTo>
                  <a:lnTo>
                    <a:pt x="4826" y="10757"/>
                  </a:lnTo>
                  <a:lnTo>
                    <a:pt x="5110" y="10952"/>
                  </a:lnTo>
                  <a:lnTo>
                    <a:pt x="5513" y="11221"/>
                  </a:lnTo>
                  <a:lnTo>
                    <a:pt x="5871" y="11519"/>
                  </a:lnTo>
                  <a:lnTo>
                    <a:pt x="6230" y="11818"/>
                  </a:lnTo>
                  <a:lnTo>
                    <a:pt x="6544" y="12117"/>
                  </a:lnTo>
                  <a:lnTo>
                    <a:pt x="6843" y="12446"/>
                  </a:lnTo>
                  <a:lnTo>
                    <a:pt x="7126" y="12759"/>
                  </a:lnTo>
                  <a:lnTo>
                    <a:pt x="7365" y="13103"/>
                  </a:lnTo>
                  <a:lnTo>
                    <a:pt x="7604" y="13432"/>
                  </a:lnTo>
                  <a:lnTo>
                    <a:pt x="7799" y="13775"/>
                  </a:lnTo>
                  <a:lnTo>
                    <a:pt x="7978" y="14134"/>
                  </a:lnTo>
                  <a:lnTo>
                    <a:pt x="8127" y="14492"/>
                  </a:lnTo>
                  <a:lnTo>
                    <a:pt x="8247" y="14851"/>
                  </a:lnTo>
                  <a:lnTo>
                    <a:pt x="8337" y="15224"/>
                  </a:lnTo>
                  <a:lnTo>
                    <a:pt x="8411" y="15583"/>
                  </a:lnTo>
                  <a:lnTo>
                    <a:pt x="8456" y="15956"/>
                  </a:lnTo>
                  <a:lnTo>
                    <a:pt x="8456" y="16330"/>
                  </a:lnTo>
                  <a:lnTo>
                    <a:pt x="8456" y="16703"/>
                  </a:lnTo>
                  <a:lnTo>
                    <a:pt x="8411" y="17077"/>
                  </a:lnTo>
                  <a:lnTo>
                    <a:pt x="8337" y="17450"/>
                  </a:lnTo>
                  <a:lnTo>
                    <a:pt x="8247" y="17824"/>
                  </a:lnTo>
                  <a:lnTo>
                    <a:pt x="8127" y="18182"/>
                  </a:lnTo>
                  <a:lnTo>
                    <a:pt x="7978" y="18541"/>
                  </a:lnTo>
                  <a:lnTo>
                    <a:pt x="7799" y="18885"/>
                  </a:lnTo>
                  <a:lnTo>
                    <a:pt x="7604" y="19228"/>
                  </a:lnTo>
                  <a:lnTo>
                    <a:pt x="7365" y="19572"/>
                  </a:lnTo>
                  <a:lnTo>
                    <a:pt x="7126" y="19900"/>
                  </a:lnTo>
                  <a:lnTo>
                    <a:pt x="6843" y="20229"/>
                  </a:lnTo>
                  <a:lnTo>
                    <a:pt x="6544" y="20543"/>
                  </a:lnTo>
                  <a:lnTo>
                    <a:pt x="6230" y="20857"/>
                  </a:lnTo>
                  <a:lnTo>
                    <a:pt x="5871" y="21155"/>
                  </a:lnTo>
                  <a:lnTo>
                    <a:pt x="5513" y="21439"/>
                  </a:lnTo>
                  <a:lnTo>
                    <a:pt x="5110" y="21723"/>
                  </a:lnTo>
                  <a:lnTo>
                    <a:pt x="4138" y="22380"/>
                  </a:lnTo>
                  <a:lnTo>
                    <a:pt x="3660" y="22724"/>
                  </a:lnTo>
                  <a:lnTo>
                    <a:pt x="3212" y="23083"/>
                  </a:lnTo>
                  <a:lnTo>
                    <a:pt x="2779" y="23456"/>
                  </a:lnTo>
                  <a:lnTo>
                    <a:pt x="2391" y="23844"/>
                  </a:lnTo>
                  <a:lnTo>
                    <a:pt x="2017" y="24248"/>
                  </a:lnTo>
                  <a:lnTo>
                    <a:pt x="1673" y="24666"/>
                  </a:lnTo>
                  <a:lnTo>
                    <a:pt x="1360" y="25084"/>
                  </a:lnTo>
                  <a:lnTo>
                    <a:pt x="1091" y="25518"/>
                  </a:lnTo>
                  <a:lnTo>
                    <a:pt x="837" y="25966"/>
                  </a:lnTo>
                  <a:lnTo>
                    <a:pt x="613" y="26414"/>
                  </a:lnTo>
                  <a:lnTo>
                    <a:pt x="433" y="26877"/>
                  </a:lnTo>
                  <a:lnTo>
                    <a:pt x="284" y="27340"/>
                  </a:lnTo>
                  <a:lnTo>
                    <a:pt x="165" y="27818"/>
                  </a:lnTo>
                  <a:lnTo>
                    <a:pt x="75" y="28296"/>
                  </a:lnTo>
                  <a:lnTo>
                    <a:pt x="15" y="28774"/>
                  </a:lnTo>
                  <a:lnTo>
                    <a:pt x="0" y="29253"/>
                  </a:lnTo>
                  <a:lnTo>
                    <a:pt x="0" y="31329"/>
                  </a:lnTo>
                  <a:lnTo>
                    <a:pt x="15" y="31419"/>
                  </a:lnTo>
                  <a:lnTo>
                    <a:pt x="15" y="31508"/>
                  </a:lnTo>
                  <a:lnTo>
                    <a:pt x="75" y="31673"/>
                  </a:lnTo>
                  <a:lnTo>
                    <a:pt x="165" y="31837"/>
                  </a:lnTo>
                  <a:lnTo>
                    <a:pt x="269" y="31957"/>
                  </a:lnTo>
                  <a:lnTo>
                    <a:pt x="404" y="32076"/>
                  </a:lnTo>
                  <a:lnTo>
                    <a:pt x="553" y="32151"/>
                  </a:lnTo>
                  <a:lnTo>
                    <a:pt x="717" y="32211"/>
                  </a:lnTo>
                  <a:lnTo>
                    <a:pt x="807" y="32226"/>
                  </a:lnTo>
                  <a:lnTo>
                    <a:pt x="986" y="32226"/>
                  </a:lnTo>
                  <a:lnTo>
                    <a:pt x="1076" y="32211"/>
                  </a:lnTo>
                  <a:lnTo>
                    <a:pt x="1255" y="32151"/>
                  </a:lnTo>
                  <a:lnTo>
                    <a:pt x="1405" y="32076"/>
                  </a:lnTo>
                  <a:lnTo>
                    <a:pt x="1539" y="31957"/>
                  </a:lnTo>
                  <a:lnTo>
                    <a:pt x="1644" y="31837"/>
                  </a:lnTo>
                  <a:lnTo>
                    <a:pt x="1733" y="31673"/>
                  </a:lnTo>
                  <a:lnTo>
                    <a:pt x="1778" y="31508"/>
                  </a:lnTo>
                  <a:lnTo>
                    <a:pt x="1793" y="31419"/>
                  </a:lnTo>
                  <a:lnTo>
                    <a:pt x="1793" y="31329"/>
                  </a:lnTo>
                  <a:lnTo>
                    <a:pt x="1793" y="29253"/>
                  </a:lnTo>
                  <a:lnTo>
                    <a:pt x="1808" y="28879"/>
                  </a:lnTo>
                  <a:lnTo>
                    <a:pt x="1853" y="28506"/>
                  </a:lnTo>
                  <a:lnTo>
                    <a:pt x="1927" y="28132"/>
                  </a:lnTo>
                  <a:lnTo>
                    <a:pt x="2017" y="27774"/>
                  </a:lnTo>
                  <a:lnTo>
                    <a:pt x="2137" y="27415"/>
                  </a:lnTo>
                  <a:lnTo>
                    <a:pt x="2286" y="27056"/>
                  </a:lnTo>
                  <a:lnTo>
                    <a:pt x="2465" y="26698"/>
                  </a:lnTo>
                  <a:lnTo>
                    <a:pt x="2659" y="26354"/>
                  </a:lnTo>
                  <a:lnTo>
                    <a:pt x="2884" y="26026"/>
                  </a:lnTo>
                  <a:lnTo>
                    <a:pt x="3138" y="25682"/>
                  </a:lnTo>
                  <a:lnTo>
                    <a:pt x="3406" y="25368"/>
                  </a:lnTo>
                  <a:lnTo>
                    <a:pt x="3705" y="25040"/>
                  </a:lnTo>
                  <a:lnTo>
                    <a:pt x="4034" y="24741"/>
                  </a:lnTo>
                  <a:lnTo>
                    <a:pt x="4378" y="24442"/>
                  </a:lnTo>
                  <a:lnTo>
                    <a:pt x="4751" y="24143"/>
                  </a:lnTo>
                  <a:lnTo>
                    <a:pt x="5154" y="23874"/>
                  </a:lnTo>
                  <a:lnTo>
                    <a:pt x="6125" y="23202"/>
                  </a:lnTo>
                  <a:lnTo>
                    <a:pt x="6604" y="22858"/>
                  </a:lnTo>
                  <a:lnTo>
                    <a:pt x="7052" y="22500"/>
                  </a:lnTo>
                  <a:lnTo>
                    <a:pt x="7470" y="22126"/>
                  </a:lnTo>
                  <a:lnTo>
                    <a:pt x="7873" y="21753"/>
                  </a:lnTo>
                  <a:lnTo>
                    <a:pt x="8247" y="21350"/>
                  </a:lnTo>
                  <a:lnTo>
                    <a:pt x="8590" y="20931"/>
                  </a:lnTo>
                  <a:lnTo>
                    <a:pt x="8889" y="20513"/>
                  </a:lnTo>
                  <a:lnTo>
                    <a:pt x="9173" y="20065"/>
                  </a:lnTo>
                  <a:lnTo>
                    <a:pt x="9427" y="19631"/>
                  </a:lnTo>
                  <a:lnTo>
                    <a:pt x="9636" y="19168"/>
                  </a:lnTo>
                  <a:lnTo>
                    <a:pt x="9830" y="18720"/>
                  </a:lnTo>
                  <a:lnTo>
                    <a:pt x="9980" y="18242"/>
                  </a:lnTo>
                  <a:lnTo>
                    <a:pt x="10099" y="17779"/>
                  </a:lnTo>
                  <a:lnTo>
                    <a:pt x="10189" y="17301"/>
                  </a:lnTo>
                  <a:lnTo>
                    <a:pt x="10234" y="16823"/>
                  </a:lnTo>
                  <a:lnTo>
                    <a:pt x="10249" y="16330"/>
                  </a:lnTo>
                  <a:lnTo>
                    <a:pt x="10234" y="15852"/>
                  </a:lnTo>
                  <a:lnTo>
                    <a:pt x="10189" y="15374"/>
                  </a:lnTo>
                  <a:lnTo>
                    <a:pt x="10099" y="14896"/>
                  </a:lnTo>
                  <a:lnTo>
                    <a:pt x="9980" y="14418"/>
                  </a:lnTo>
                  <a:lnTo>
                    <a:pt x="9830" y="13954"/>
                  </a:lnTo>
                  <a:lnTo>
                    <a:pt x="9636" y="13491"/>
                  </a:lnTo>
                  <a:lnTo>
                    <a:pt x="9427" y="13043"/>
                  </a:lnTo>
                  <a:lnTo>
                    <a:pt x="9173" y="12595"/>
                  </a:lnTo>
                  <a:lnTo>
                    <a:pt x="8889" y="12162"/>
                  </a:lnTo>
                  <a:lnTo>
                    <a:pt x="8590" y="11743"/>
                  </a:lnTo>
                  <a:lnTo>
                    <a:pt x="8247" y="11325"/>
                  </a:lnTo>
                  <a:lnTo>
                    <a:pt x="7873" y="10922"/>
                  </a:lnTo>
                  <a:lnTo>
                    <a:pt x="7470" y="10533"/>
                  </a:lnTo>
                  <a:lnTo>
                    <a:pt x="7052" y="10160"/>
                  </a:lnTo>
                  <a:lnTo>
                    <a:pt x="6604" y="9801"/>
                  </a:lnTo>
                  <a:lnTo>
                    <a:pt x="6125" y="9458"/>
                  </a:lnTo>
                  <a:lnTo>
                    <a:pt x="5842" y="9278"/>
                  </a:lnTo>
                  <a:lnTo>
                    <a:pt x="5438" y="8995"/>
                  </a:lnTo>
                  <a:lnTo>
                    <a:pt x="5080" y="8696"/>
                  </a:lnTo>
                  <a:lnTo>
                    <a:pt x="4721" y="8397"/>
                  </a:lnTo>
                  <a:lnTo>
                    <a:pt x="4407" y="8098"/>
                  </a:lnTo>
                  <a:lnTo>
                    <a:pt x="4109" y="7770"/>
                  </a:lnTo>
                  <a:lnTo>
                    <a:pt x="3825" y="7456"/>
                  </a:lnTo>
                  <a:lnTo>
                    <a:pt x="3571" y="7112"/>
                  </a:lnTo>
                  <a:lnTo>
                    <a:pt x="3347" y="6784"/>
                  </a:lnTo>
                  <a:lnTo>
                    <a:pt x="3152" y="6440"/>
                  </a:lnTo>
                  <a:lnTo>
                    <a:pt x="2973" y="6081"/>
                  </a:lnTo>
                  <a:lnTo>
                    <a:pt x="2824" y="5723"/>
                  </a:lnTo>
                  <a:lnTo>
                    <a:pt x="2704" y="5364"/>
                  </a:lnTo>
                  <a:lnTo>
                    <a:pt x="2615" y="5006"/>
                  </a:lnTo>
                  <a:lnTo>
                    <a:pt x="2540" y="4632"/>
                  </a:lnTo>
                  <a:lnTo>
                    <a:pt x="2495" y="4259"/>
                  </a:lnTo>
                  <a:lnTo>
                    <a:pt x="2480" y="3885"/>
                  </a:lnTo>
                  <a:lnTo>
                    <a:pt x="2480" y="897"/>
                  </a:lnTo>
                  <a:lnTo>
                    <a:pt x="2480" y="808"/>
                  </a:lnTo>
                  <a:lnTo>
                    <a:pt x="2465" y="718"/>
                  </a:lnTo>
                  <a:lnTo>
                    <a:pt x="2420" y="554"/>
                  </a:lnTo>
                  <a:lnTo>
                    <a:pt x="2331" y="389"/>
                  </a:lnTo>
                  <a:lnTo>
                    <a:pt x="2226" y="270"/>
                  </a:lnTo>
                  <a:lnTo>
                    <a:pt x="2092" y="150"/>
                  </a:lnTo>
                  <a:lnTo>
                    <a:pt x="1942" y="76"/>
                  </a:lnTo>
                  <a:lnTo>
                    <a:pt x="1778" y="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7231112" y="1699142"/>
              <a:ext cx="281514" cy="885168"/>
            </a:xfrm>
            <a:custGeom>
              <a:avLst/>
              <a:gdLst/>
              <a:ahLst/>
              <a:cxnLst/>
              <a:rect l="l" t="t" r="r" b="b"/>
              <a:pathLst>
                <a:path w="10249" h="32226" extrusionOk="0">
                  <a:moveTo>
                    <a:pt x="8561" y="1"/>
                  </a:moveTo>
                  <a:lnTo>
                    <a:pt x="8471" y="16"/>
                  </a:lnTo>
                  <a:lnTo>
                    <a:pt x="8307" y="76"/>
                  </a:lnTo>
                  <a:lnTo>
                    <a:pt x="8157" y="150"/>
                  </a:lnTo>
                  <a:lnTo>
                    <a:pt x="8023" y="270"/>
                  </a:lnTo>
                  <a:lnTo>
                    <a:pt x="7918" y="389"/>
                  </a:lnTo>
                  <a:lnTo>
                    <a:pt x="7829" y="554"/>
                  </a:lnTo>
                  <a:lnTo>
                    <a:pt x="7784" y="718"/>
                  </a:lnTo>
                  <a:lnTo>
                    <a:pt x="7769" y="808"/>
                  </a:lnTo>
                  <a:lnTo>
                    <a:pt x="7769" y="897"/>
                  </a:lnTo>
                  <a:lnTo>
                    <a:pt x="7769" y="3885"/>
                  </a:lnTo>
                  <a:lnTo>
                    <a:pt x="7754" y="4259"/>
                  </a:lnTo>
                  <a:lnTo>
                    <a:pt x="7709" y="4632"/>
                  </a:lnTo>
                  <a:lnTo>
                    <a:pt x="7634" y="5006"/>
                  </a:lnTo>
                  <a:lnTo>
                    <a:pt x="7545" y="5364"/>
                  </a:lnTo>
                  <a:lnTo>
                    <a:pt x="7425" y="5723"/>
                  </a:lnTo>
                  <a:lnTo>
                    <a:pt x="7276" y="6081"/>
                  </a:lnTo>
                  <a:lnTo>
                    <a:pt x="7096" y="6440"/>
                  </a:lnTo>
                  <a:lnTo>
                    <a:pt x="6902" y="6784"/>
                  </a:lnTo>
                  <a:lnTo>
                    <a:pt x="6678" y="7112"/>
                  </a:lnTo>
                  <a:lnTo>
                    <a:pt x="6424" y="7456"/>
                  </a:lnTo>
                  <a:lnTo>
                    <a:pt x="6140" y="7770"/>
                  </a:lnTo>
                  <a:lnTo>
                    <a:pt x="5842" y="8098"/>
                  </a:lnTo>
                  <a:lnTo>
                    <a:pt x="5528" y="8397"/>
                  </a:lnTo>
                  <a:lnTo>
                    <a:pt x="5169" y="8696"/>
                  </a:lnTo>
                  <a:lnTo>
                    <a:pt x="4811" y="8995"/>
                  </a:lnTo>
                  <a:lnTo>
                    <a:pt x="4407" y="9278"/>
                  </a:lnTo>
                  <a:lnTo>
                    <a:pt x="4123" y="9458"/>
                  </a:lnTo>
                  <a:lnTo>
                    <a:pt x="3645" y="9801"/>
                  </a:lnTo>
                  <a:lnTo>
                    <a:pt x="3197" y="10160"/>
                  </a:lnTo>
                  <a:lnTo>
                    <a:pt x="2779" y="10533"/>
                  </a:lnTo>
                  <a:lnTo>
                    <a:pt x="2376" y="10922"/>
                  </a:lnTo>
                  <a:lnTo>
                    <a:pt x="2002" y="11325"/>
                  </a:lnTo>
                  <a:lnTo>
                    <a:pt x="1673" y="11743"/>
                  </a:lnTo>
                  <a:lnTo>
                    <a:pt x="1360" y="12162"/>
                  </a:lnTo>
                  <a:lnTo>
                    <a:pt x="1076" y="12595"/>
                  </a:lnTo>
                  <a:lnTo>
                    <a:pt x="822" y="13043"/>
                  </a:lnTo>
                  <a:lnTo>
                    <a:pt x="613" y="13491"/>
                  </a:lnTo>
                  <a:lnTo>
                    <a:pt x="418" y="13954"/>
                  </a:lnTo>
                  <a:lnTo>
                    <a:pt x="269" y="14418"/>
                  </a:lnTo>
                  <a:lnTo>
                    <a:pt x="150" y="14896"/>
                  </a:lnTo>
                  <a:lnTo>
                    <a:pt x="60" y="15374"/>
                  </a:lnTo>
                  <a:lnTo>
                    <a:pt x="15" y="15852"/>
                  </a:lnTo>
                  <a:lnTo>
                    <a:pt x="0" y="16330"/>
                  </a:lnTo>
                  <a:lnTo>
                    <a:pt x="15" y="16823"/>
                  </a:lnTo>
                  <a:lnTo>
                    <a:pt x="60" y="17301"/>
                  </a:lnTo>
                  <a:lnTo>
                    <a:pt x="150" y="17779"/>
                  </a:lnTo>
                  <a:lnTo>
                    <a:pt x="269" y="18242"/>
                  </a:lnTo>
                  <a:lnTo>
                    <a:pt x="418" y="18720"/>
                  </a:lnTo>
                  <a:lnTo>
                    <a:pt x="613" y="19168"/>
                  </a:lnTo>
                  <a:lnTo>
                    <a:pt x="822" y="19631"/>
                  </a:lnTo>
                  <a:lnTo>
                    <a:pt x="1076" y="20065"/>
                  </a:lnTo>
                  <a:lnTo>
                    <a:pt x="1360" y="20513"/>
                  </a:lnTo>
                  <a:lnTo>
                    <a:pt x="1673" y="20931"/>
                  </a:lnTo>
                  <a:lnTo>
                    <a:pt x="2002" y="21350"/>
                  </a:lnTo>
                  <a:lnTo>
                    <a:pt x="2376" y="21753"/>
                  </a:lnTo>
                  <a:lnTo>
                    <a:pt x="2779" y="22126"/>
                  </a:lnTo>
                  <a:lnTo>
                    <a:pt x="3197" y="22500"/>
                  </a:lnTo>
                  <a:lnTo>
                    <a:pt x="3645" y="22858"/>
                  </a:lnTo>
                  <a:lnTo>
                    <a:pt x="4123" y="23202"/>
                  </a:lnTo>
                  <a:lnTo>
                    <a:pt x="5095" y="23874"/>
                  </a:lnTo>
                  <a:lnTo>
                    <a:pt x="5498" y="24143"/>
                  </a:lnTo>
                  <a:lnTo>
                    <a:pt x="5871" y="24442"/>
                  </a:lnTo>
                  <a:lnTo>
                    <a:pt x="6215" y="24741"/>
                  </a:lnTo>
                  <a:lnTo>
                    <a:pt x="6544" y="25040"/>
                  </a:lnTo>
                  <a:lnTo>
                    <a:pt x="6843" y="25368"/>
                  </a:lnTo>
                  <a:lnTo>
                    <a:pt x="7111" y="25682"/>
                  </a:lnTo>
                  <a:lnTo>
                    <a:pt x="7365" y="26026"/>
                  </a:lnTo>
                  <a:lnTo>
                    <a:pt x="7589" y="26354"/>
                  </a:lnTo>
                  <a:lnTo>
                    <a:pt x="7784" y="26698"/>
                  </a:lnTo>
                  <a:lnTo>
                    <a:pt x="7963" y="27056"/>
                  </a:lnTo>
                  <a:lnTo>
                    <a:pt x="8112" y="27415"/>
                  </a:lnTo>
                  <a:lnTo>
                    <a:pt x="8232" y="27774"/>
                  </a:lnTo>
                  <a:lnTo>
                    <a:pt x="8322" y="28132"/>
                  </a:lnTo>
                  <a:lnTo>
                    <a:pt x="8396" y="28506"/>
                  </a:lnTo>
                  <a:lnTo>
                    <a:pt x="8441" y="28879"/>
                  </a:lnTo>
                  <a:lnTo>
                    <a:pt x="8456" y="29253"/>
                  </a:lnTo>
                  <a:lnTo>
                    <a:pt x="8456" y="31329"/>
                  </a:lnTo>
                  <a:lnTo>
                    <a:pt x="8456" y="31419"/>
                  </a:lnTo>
                  <a:lnTo>
                    <a:pt x="8471" y="31508"/>
                  </a:lnTo>
                  <a:lnTo>
                    <a:pt x="8516" y="31673"/>
                  </a:lnTo>
                  <a:lnTo>
                    <a:pt x="8605" y="31837"/>
                  </a:lnTo>
                  <a:lnTo>
                    <a:pt x="8710" y="31957"/>
                  </a:lnTo>
                  <a:lnTo>
                    <a:pt x="8844" y="32076"/>
                  </a:lnTo>
                  <a:lnTo>
                    <a:pt x="8994" y="32151"/>
                  </a:lnTo>
                  <a:lnTo>
                    <a:pt x="9173" y="32211"/>
                  </a:lnTo>
                  <a:lnTo>
                    <a:pt x="9263" y="32226"/>
                  </a:lnTo>
                  <a:lnTo>
                    <a:pt x="9442" y="32226"/>
                  </a:lnTo>
                  <a:lnTo>
                    <a:pt x="9532" y="32211"/>
                  </a:lnTo>
                  <a:lnTo>
                    <a:pt x="9696" y="32151"/>
                  </a:lnTo>
                  <a:lnTo>
                    <a:pt x="9845" y="32076"/>
                  </a:lnTo>
                  <a:lnTo>
                    <a:pt x="9980" y="31957"/>
                  </a:lnTo>
                  <a:lnTo>
                    <a:pt x="10099" y="31837"/>
                  </a:lnTo>
                  <a:lnTo>
                    <a:pt x="10174" y="31673"/>
                  </a:lnTo>
                  <a:lnTo>
                    <a:pt x="10234" y="31508"/>
                  </a:lnTo>
                  <a:lnTo>
                    <a:pt x="10234" y="31419"/>
                  </a:lnTo>
                  <a:lnTo>
                    <a:pt x="10249" y="31329"/>
                  </a:lnTo>
                  <a:lnTo>
                    <a:pt x="10249" y="29253"/>
                  </a:lnTo>
                  <a:lnTo>
                    <a:pt x="10234" y="28774"/>
                  </a:lnTo>
                  <a:lnTo>
                    <a:pt x="10174" y="28296"/>
                  </a:lnTo>
                  <a:lnTo>
                    <a:pt x="10084" y="27818"/>
                  </a:lnTo>
                  <a:lnTo>
                    <a:pt x="9965" y="27340"/>
                  </a:lnTo>
                  <a:lnTo>
                    <a:pt x="9815" y="26877"/>
                  </a:lnTo>
                  <a:lnTo>
                    <a:pt x="9636" y="26414"/>
                  </a:lnTo>
                  <a:lnTo>
                    <a:pt x="9412" y="25966"/>
                  </a:lnTo>
                  <a:lnTo>
                    <a:pt x="9158" y="25518"/>
                  </a:lnTo>
                  <a:lnTo>
                    <a:pt x="8889" y="25084"/>
                  </a:lnTo>
                  <a:lnTo>
                    <a:pt x="8576" y="24666"/>
                  </a:lnTo>
                  <a:lnTo>
                    <a:pt x="8232" y="24248"/>
                  </a:lnTo>
                  <a:lnTo>
                    <a:pt x="7858" y="23844"/>
                  </a:lnTo>
                  <a:lnTo>
                    <a:pt x="7470" y="23456"/>
                  </a:lnTo>
                  <a:lnTo>
                    <a:pt x="7037" y="23083"/>
                  </a:lnTo>
                  <a:lnTo>
                    <a:pt x="6589" y="22724"/>
                  </a:lnTo>
                  <a:lnTo>
                    <a:pt x="6110" y="22380"/>
                  </a:lnTo>
                  <a:lnTo>
                    <a:pt x="5139" y="21723"/>
                  </a:lnTo>
                  <a:lnTo>
                    <a:pt x="4751" y="21439"/>
                  </a:lnTo>
                  <a:lnTo>
                    <a:pt x="4377" y="21155"/>
                  </a:lnTo>
                  <a:lnTo>
                    <a:pt x="4019" y="20857"/>
                  </a:lnTo>
                  <a:lnTo>
                    <a:pt x="3705" y="20543"/>
                  </a:lnTo>
                  <a:lnTo>
                    <a:pt x="3406" y="20229"/>
                  </a:lnTo>
                  <a:lnTo>
                    <a:pt x="3123" y="19900"/>
                  </a:lnTo>
                  <a:lnTo>
                    <a:pt x="2884" y="19572"/>
                  </a:lnTo>
                  <a:lnTo>
                    <a:pt x="2644" y="19228"/>
                  </a:lnTo>
                  <a:lnTo>
                    <a:pt x="2450" y="18885"/>
                  </a:lnTo>
                  <a:lnTo>
                    <a:pt x="2271" y="18541"/>
                  </a:lnTo>
                  <a:lnTo>
                    <a:pt x="2122" y="18182"/>
                  </a:lnTo>
                  <a:lnTo>
                    <a:pt x="2002" y="17824"/>
                  </a:lnTo>
                  <a:lnTo>
                    <a:pt x="1912" y="17450"/>
                  </a:lnTo>
                  <a:lnTo>
                    <a:pt x="1838" y="17077"/>
                  </a:lnTo>
                  <a:lnTo>
                    <a:pt x="1808" y="16703"/>
                  </a:lnTo>
                  <a:lnTo>
                    <a:pt x="1793" y="16330"/>
                  </a:lnTo>
                  <a:lnTo>
                    <a:pt x="1808" y="15956"/>
                  </a:lnTo>
                  <a:lnTo>
                    <a:pt x="1838" y="15583"/>
                  </a:lnTo>
                  <a:lnTo>
                    <a:pt x="1912" y="15224"/>
                  </a:lnTo>
                  <a:lnTo>
                    <a:pt x="2002" y="14851"/>
                  </a:lnTo>
                  <a:lnTo>
                    <a:pt x="2122" y="14492"/>
                  </a:lnTo>
                  <a:lnTo>
                    <a:pt x="2271" y="14134"/>
                  </a:lnTo>
                  <a:lnTo>
                    <a:pt x="2450" y="13775"/>
                  </a:lnTo>
                  <a:lnTo>
                    <a:pt x="2644" y="13432"/>
                  </a:lnTo>
                  <a:lnTo>
                    <a:pt x="2884" y="13103"/>
                  </a:lnTo>
                  <a:lnTo>
                    <a:pt x="3123" y="12759"/>
                  </a:lnTo>
                  <a:lnTo>
                    <a:pt x="3406" y="12446"/>
                  </a:lnTo>
                  <a:lnTo>
                    <a:pt x="3705" y="12117"/>
                  </a:lnTo>
                  <a:lnTo>
                    <a:pt x="4019" y="11818"/>
                  </a:lnTo>
                  <a:lnTo>
                    <a:pt x="4377" y="11519"/>
                  </a:lnTo>
                  <a:lnTo>
                    <a:pt x="4751" y="11221"/>
                  </a:lnTo>
                  <a:lnTo>
                    <a:pt x="5139" y="10952"/>
                  </a:lnTo>
                  <a:lnTo>
                    <a:pt x="5423" y="10757"/>
                  </a:lnTo>
                  <a:lnTo>
                    <a:pt x="5901" y="10414"/>
                  </a:lnTo>
                  <a:lnTo>
                    <a:pt x="6350" y="10055"/>
                  </a:lnTo>
                  <a:lnTo>
                    <a:pt x="6783" y="9682"/>
                  </a:lnTo>
                  <a:lnTo>
                    <a:pt x="7171" y="9293"/>
                  </a:lnTo>
                  <a:lnTo>
                    <a:pt x="7545" y="8890"/>
                  </a:lnTo>
                  <a:lnTo>
                    <a:pt x="7888" y="8472"/>
                  </a:lnTo>
                  <a:lnTo>
                    <a:pt x="8187" y="8053"/>
                  </a:lnTo>
                  <a:lnTo>
                    <a:pt x="8471" y="7620"/>
                  </a:lnTo>
                  <a:lnTo>
                    <a:pt x="8725" y="7172"/>
                  </a:lnTo>
                  <a:lnTo>
                    <a:pt x="8934" y="6724"/>
                  </a:lnTo>
                  <a:lnTo>
                    <a:pt x="9128" y="6261"/>
                  </a:lnTo>
                  <a:lnTo>
                    <a:pt x="9278" y="5797"/>
                  </a:lnTo>
                  <a:lnTo>
                    <a:pt x="9397" y="5319"/>
                  </a:lnTo>
                  <a:lnTo>
                    <a:pt x="9487" y="4841"/>
                  </a:lnTo>
                  <a:lnTo>
                    <a:pt x="9532" y="4363"/>
                  </a:lnTo>
                  <a:lnTo>
                    <a:pt x="9562" y="3885"/>
                  </a:lnTo>
                  <a:lnTo>
                    <a:pt x="9562" y="897"/>
                  </a:lnTo>
                  <a:lnTo>
                    <a:pt x="9547" y="808"/>
                  </a:lnTo>
                  <a:lnTo>
                    <a:pt x="9532" y="718"/>
                  </a:lnTo>
                  <a:lnTo>
                    <a:pt x="9487" y="554"/>
                  </a:lnTo>
                  <a:lnTo>
                    <a:pt x="9397" y="389"/>
                  </a:lnTo>
                  <a:lnTo>
                    <a:pt x="9293" y="270"/>
                  </a:lnTo>
                  <a:lnTo>
                    <a:pt x="9158" y="150"/>
                  </a:lnTo>
                  <a:lnTo>
                    <a:pt x="9009" y="76"/>
                  </a:lnTo>
                  <a:lnTo>
                    <a:pt x="8844" y="16"/>
                  </a:lnTo>
                  <a:lnTo>
                    <a:pt x="8755" y="1"/>
                  </a:lnTo>
                  <a:close/>
                </a:path>
              </a:pathLst>
            </a:custGeom>
            <a:solidFill>
              <a:srgbClr val="FA70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7206062" y="1677004"/>
              <a:ext cx="84160" cy="83721"/>
            </a:xfrm>
            <a:custGeom>
              <a:avLst/>
              <a:gdLst/>
              <a:ahLst/>
              <a:cxnLst/>
              <a:rect l="l" t="t" r="r" b="b"/>
              <a:pathLst>
                <a:path w="3064" h="3048" extrusionOk="0">
                  <a:moveTo>
                    <a:pt x="1375" y="0"/>
                  </a:moveTo>
                  <a:lnTo>
                    <a:pt x="1226" y="30"/>
                  </a:lnTo>
                  <a:lnTo>
                    <a:pt x="1076" y="60"/>
                  </a:lnTo>
                  <a:lnTo>
                    <a:pt x="942" y="120"/>
                  </a:lnTo>
                  <a:lnTo>
                    <a:pt x="808" y="179"/>
                  </a:lnTo>
                  <a:lnTo>
                    <a:pt x="673" y="254"/>
                  </a:lnTo>
                  <a:lnTo>
                    <a:pt x="554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70" y="673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76" y="1061"/>
                  </a:lnTo>
                  <a:lnTo>
                    <a:pt x="31" y="1210"/>
                  </a:lnTo>
                  <a:lnTo>
                    <a:pt x="16" y="1360"/>
                  </a:lnTo>
                  <a:lnTo>
                    <a:pt x="1" y="1524"/>
                  </a:lnTo>
                  <a:lnTo>
                    <a:pt x="16" y="1673"/>
                  </a:lnTo>
                  <a:lnTo>
                    <a:pt x="31" y="1823"/>
                  </a:lnTo>
                  <a:lnTo>
                    <a:pt x="76" y="1972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70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4" y="2704"/>
                  </a:lnTo>
                  <a:lnTo>
                    <a:pt x="673" y="2794"/>
                  </a:lnTo>
                  <a:lnTo>
                    <a:pt x="808" y="2869"/>
                  </a:lnTo>
                  <a:lnTo>
                    <a:pt x="942" y="2928"/>
                  </a:lnTo>
                  <a:lnTo>
                    <a:pt x="1076" y="2988"/>
                  </a:lnTo>
                  <a:lnTo>
                    <a:pt x="1226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8" y="2988"/>
                  </a:lnTo>
                  <a:lnTo>
                    <a:pt x="2122" y="2928"/>
                  </a:lnTo>
                  <a:lnTo>
                    <a:pt x="2257" y="2869"/>
                  </a:lnTo>
                  <a:lnTo>
                    <a:pt x="2391" y="2794"/>
                  </a:lnTo>
                  <a:lnTo>
                    <a:pt x="2496" y="2704"/>
                  </a:lnTo>
                  <a:lnTo>
                    <a:pt x="2615" y="2600"/>
                  </a:lnTo>
                  <a:lnTo>
                    <a:pt x="2705" y="2495"/>
                  </a:lnTo>
                  <a:lnTo>
                    <a:pt x="2795" y="2376"/>
                  </a:lnTo>
                  <a:lnTo>
                    <a:pt x="2869" y="2256"/>
                  </a:lnTo>
                  <a:lnTo>
                    <a:pt x="2944" y="2122"/>
                  </a:lnTo>
                  <a:lnTo>
                    <a:pt x="2989" y="1972"/>
                  </a:lnTo>
                  <a:lnTo>
                    <a:pt x="3034" y="1823"/>
                  </a:lnTo>
                  <a:lnTo>
                    <a:pt x="3049" y="1673"/>
                  </a:lnTo>
                  <a:lnTo>
                    <a:pt x="3063" y="1524"/>
                  </a:lnTo>
                  <a:lnTo>
                    <a:pt x="3049" y="1360"/>
                  </a:lnTo>
                  <a:lnTo>
                    <a:pt x="3034" y="1210"/>
                  </a:lnTo>
                  <a:lnTo>
                    <a:pt x="2989" y="1061"/>
                  </a:lnTo>
                  <a:lnTo>
                    <a:pt x="2944" y="926"/>
                  </a:lnTo>
                  <a:lnTo>
                    <a:pt x="2869" y="792"/>
                  </a:lnTo>
                  <a:lnTo>
                    <a:pt x="2795" y="673"/>
                  </a:lnTo>
                  <a:lnTo>
                    <a:pt x="2705" y="553"/>
                  </a:lnTo>
                  <a:lnTo>
                    <a:pt x="2615" y="448"/>
                  </a:lnTo>
                  <a:lnTo>
                    <a:pt x="2496" y="344"/>
                  </a:lnTo>
                  <a:lnTo>
                    <a:pt x="2391" y="254"/>
                  </a:lnTo>
                  <a:lnTo>
                    <a:pt x="2257" y="179"/>
                  </a:lnTo>
                  <a:lnTo>
                    <a:pt x="2122" y="120"/>
                  </a:lnTo>
                  <a:lnTo>
                    <a:pt x="1988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7428075" y="1677004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5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3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61"/>
                  </a:lnTo>
                  <a:lnTo>
                    <a:pt x="30" y="1210"/>
                  </a:lnTo>
                  <a:lnTo>
                    <a:pt x="0" y="1360"/>
                  </a:lnTo>
                  <a:lnTo>
                    <a:pt x="0" y="1524"/>
                  </a:lnTo>
                  <a:lnTo>
                    <a:pt x="0" y="1673"/>
                  </a:lnTo>
                  <a:lnTo>
                    <a:pt x="30" y="1823"/>
                  </a:lnTo>
                  <a:lnTo>
                    <a:pt x="60" y="1972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5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8" y="2122"/>
                  </a:lnTo>
                  <a:lnTo>
                    <a:pt x="2988" y="1972"/>
                  </a:lnTo>
                  <a:lnTo>
                    <a:pt x="3018" y="1823"/>
                  </a:lnTo>
                  <a:lnTo>
                    <a:pt x="3048" y="1673"/>
                  </a:lnTo>
                  <a:lnTo>
                    <a:pt x="3048" y="1524"/>
                  </a:lnTo>
                  <a:lnTo>
                    <a:pt x="3048" y="1360"/>
                  </a:lnTo>
                  <a:lnTo>
                    <a:pt x="3018" y="1210"/>
                  </a:lnTo>
                  <a:lnTo>
                    <a:pt x="2988" y="1061"/>
                  </a:lnTo>
                  <a:lnTo>
                    <a:pt x="2928" y="926"/>
                  </a:lnTo>
                  <a:lnTo>
                    <a:pt x="2869" y="792"/>
                  </a:lnTo>
                  <a:lnTo>
                    <a:pt x="2794" y="673"/>
                  </a:lnTo>
                  <a:lnTo>
                    <a:pt x="2704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7188429" y="2532148"/>
              <a:ext cx="83748" cy="83721"/>
            </a:xfrm>
            <a:custGeom>
              <a:avLst/>
              <a:gdLst/>
              <a:ahLst/>
              <a:cxnLst/>
              <a:rect l="l" t="t" r="r" b="b"/>
              <a:pathLst>
                <a:path w="3049" h="3048" extrusionOk="0">
                  <a:moveTo>
                    <a:pt x="1375" y="0"/>
                  </a:moveTo>
                  <a:lnTo>
                    <a:pt x="1225" y="30"/>
                  </a:lnTo>
                  <a:lnTo>
                    <a:pt x="1076" y="60"/>
                  </a:lnTo>
                  <a:lnTo>
                    <a:pt x="927" y="120"/>
                  </a:lnTo>
                  <a:lnTo>
                    <a:pt x="792" y="179"/>
                  </a:lnTo>
                  <a:lnTo>
                    <a:pt x="673" y="254"/>
                  </a:lnTo>
                  <a:lnTo>
                    <a:pt x="553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3" y="2704"/>
                  </a:lnTo>
                  <a:lnTo>
                    <a:pt x="673" y="2794"/>
                  </a:lnTo>
                  <a:lnTo>
                    <a:pt x="792" y="2869"/>
                  </a:lnTo>
                  <a:lnTo>
                    <a:pt x="927" y="2928"/>
                  </a:lnTo>
                  <a:lnTo>
                    <a:pt x="1076" y="2988"/>
                  </a:lnTo>
                  <a:lnTo>
                    <a:pt x="1225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5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9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9" y="926"/>
                  </a:lnTo>
                  <a:lnTo>
                    <a:pt x="2869" y="792"/>
                  </a:lnTo>
                  <a:lnTo>
                    <a:pt x="2794" y="672"/>
                  </a:lnTo>
                  <a:lnTo>
                    <a:pt x="2705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7442852" y="2532148"/>
              <a:ext cx="83721" cy="83721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374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4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72" y="2988"/>
                  </a:lnTo>
                  <a:lnTo>
                    <a:pt x="2121" y="2928"/>
                  </a:lnTo>
                  <a:lnTo>
                    <a:pt x="2256" y="2869"/>
                  </a:lnTo>
                  <a:lnTo>
                    <a:pt x="2375" y="2794"/>
                  </a:lnTo>
                  <a:lnTo>
                    <a:pt x="2495" y="2704"/>
                  </a:lnTo>
                  <a:lnTo>
                    <a:pt x="2599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8" y="2256"/>
                  </a:lnTo>
                  <a:lnTo>
                    <a:pt x="2928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8" y="926"/>
                  </a:lnTo>
                  <a:lnTo>
                    <a:pt x="2868" y="792"/>
                  </a:lnTo>
                  <a:lnTo>
                    <a:pt x="2794" y="672"/>
                  </a:lnTo>
                  <a:lnTo>
                    <a:pt x="2704" y="553"/>
                  </a:lnTo>
                  <a:lnTo>
                    <a:pt x="2599" y="448"/>
                  </a:lnTo>
                  <a:lnTo>
                    <a:pt x="2495" y="344"/>
                  </a:lnTo>
                  <a:lnTo>
                    <a:pt x="2375" y="254"/>
                  </a:lnTo>
                  <a:lnTo>
                    <a:pt x="2256" y="179"/>
                  </a:lnTo>
                  <a:lnTo>
                    <a:pt x="2121" y="120"/>
                  </a:lnTo>
                  <a:lnTo>
                    <a:pt x="1972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0"/>
                  </a:move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7636932" y="1744709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0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1"/>
                  </a:move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7636932" y="1898165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7636932" y="2052033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7636932" y="2205516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extrusionOk="0">
                  <a:moveTo>
                    <a:pt x="792" y="1"/>
                  </a:move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7636932" y="2359384"/>
              <a:ext cx="540451" cy="48453"/>
            </a:xfrm>
            <a:custGeom>
              <a:avLst/>
              <a:gdLst/>
              <a:ahLst/>
              <a:cxnLst/>
              <a:rect l="l" t="t" r="r" b="b"/>
              <a:pathLst>
                <a:path w="19676" h="1764" fill="none" extrusionOk="0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extrusionOk="0">
                  <a:moveTo>
                    <a:pt x="882" y="0"/>
                  </a:move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7636932" y="2512867"/>
              <a:ext cx="540451" cy="48425"/>
            </a:xfrm>
            <a:custGeom>
              <a:avLst/>
              <a:gdLst/>
              <a:ahLst/>
              <a:cxnLst/>
              <a:rect l="l" t="t" r="r" b="b"/>
              <a:pathLst>
                <a:path w="19676" h="1763" fill="none" extrusionOk="0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6441610" y="4590385"/>
              <a:ext cx="1040277" cy="129290"/>
            </a:xfrm>
            <a:custGeom>
              <a:avLst/>
              <a:gdLst/>
              <a:ahLst/>
              <a:cxnLst/>
              <a:rect l="l" t="t" r="r" b="b"/>
              <a:pathLst>
                <a:path w="37873" h="4707" extrusionOk="0">
                  <a:moveTo>
                    <a:pt x="18944" y="1"/>
                  </a:moveTo>
                  <a:lnTo>
                    <a:pt x="17002" y="16"/>
                  </a:lnTo>
                  <a:lnTo>
                    <a:pt x="15119" y="46"/>
                  </a:lnTo>
                  <a:lnTo>
                    <a:pt x="13312" y="105"/>
                  </a:lnTo>
                  <a:lnTo>
                    <a:pt x="11564" y="180"/>
                  </a:lnTo>
                  <a:lnTo>
                    <a:pt x="9920" y="285"/>
                  </a:lnTo>
                  <a:lnTo>
                    <a:pt x="8352" y="404"/>
                  </a:lnTo>
                  <a:lnTo>
                    <a:pt x="6902" y="539"/>
                  </a:lnTo>
                  <a:lnTo>
                    <a:pt x="5558" y="688"/>
                  </a:lnTo>
                  <a:lnTo>
                    <a:pt x="4333" y="852"/>
                  </a:lnTo>
                  <a:lnTo>
                    <a:pt x="3242" y="1032"/>
                  </a:lnTo>
                  <a:lnTo>
                    <a:pt x="2749" y="1136"/>
                  </a:lnTo>
                  <a:lnTo>
                    <a:pt x="2286" y="1226"/>
                  </a:lnTo>
                  <a:lnTo>
                    <a:pt x="1868" y="1330"/>
                  </a:lnTo>
                  <a:lnTo>
                    <a:pt x="1494" y="1435"/>
                  </a:lnTo>
                  <a:lnTo>
                    <a:pt x="1151" y="1540"/>
                  </a:lnTo>
                  <a:lnTo>
                    <a:pt x="852" y="1659"/>
                  </a:lnTo>
                  <a:lnTo>
                    <a:pt x="598" y="1764"/>
                  </a:lnTo>
                  <a:lnTo>
                    <a:pt x="389" y="1883"/>
                  </a:lnTo>
                  <a:lnTo>
                    <a:pt x="224" y="1988"/>
                  </a:lnTo>
                  <a:lnTo>
                    <a:pt x="105" y="2107"/>
                  </a:lnTo>
                  <a:lnTo>
                    <a:pt x="60" y="2167"/>
                  </a:lnTo>
                  <a:lnTo>
                    <a:pt x="30" y="2227"/>
                  </a:lnTo>
                  <a:lnTo>
                    <a:pt x="15" y="2287"/>
                  </a:lnTo>
                  <a:lnTo>
                    <a:pt x="0" y="2346"/>
                  </a:lnTo>
                  <a:lnTo>
                    <a:pt x="15" y="2406"/>
                  </a:lnTo>
                  <a:lnTo>
                    <a:pt x="30" y="2466"/>
                  </a:lnTo>
                  <a:lnTo>
                    <a:pt x="60" y="2526"/>
                  </a:lnTo>
                  <a:lnTo>
                    <a:pt x="105" y="2585"/>
                  </a:lnTo>
                  <a:lnTo>
                    <a:pt x="224" y="2705"/>
                  </a:lnTo>
                  <a:lnTo>
                    <a:pt x="389" y="2824"/>
                  </a:lnTo>
                  <a:lnTo>
                    <a:pt x="598" y="2944"/>
                  </a:lnTo>
                  <a:lnTo>
                    <a:pt x="852" y="3049"/>
                  </a:lnTo>
                  <a:lnTo>
                    <a:pt x="1151" y="3153"/>
                  </a:lnTo>
                  <a:lnTo>
                    <a:pt x="1494" y="3273"/>
                  </a:lnTo>
                  <a:lnTo>
                    <a:pt x="1868" y="3377"/>
                  </a:lnTo>
                  <a:lnTo>
                    <a:pt x="2286" y="3467"/>
                  </a:lnTo>
                  <a:lnTo>
                    <a:pt x="2749" y="3571"/>
                  </a:lnTo>
                  <a:lnTo>
                    <a:pt x="3242" y="3661"/>
                  </a:lnTo>
                  <a:lnTo>
                    <a:pt x="4333" y="3840"/>
                  </a:lnTo>
                  <a:lnTo>
                    <a:pt x="5558" y="4020"/>
                  </a:lnTo>
                  <a:lnTo>
                    <a:pt x="6902" y="4169"/>
                  </a:lnTo>
                  <a:lnTo>
                    <a:pt x="8352" y="4303"/>
                  </a:lnTo>
                  <a:lnTo>
                    <a:pt x="9920" y="4423"/>
                  </a:lnTo>
                  <a:lnTo>
                    <a:pt x="11564" y="4513"/>
                  </a:lnTo>
                  <a:lnTo>
                    <a:pt x="13312" y="4602"/>
                  </a:lnTo>
                  <a:lnTo>
                    <a:pt x="15119" y="4647"/>
                  </a:lnTo>
                  <a:lnTo>
                    <a:pt x="17002" y="4692"/>
                  </a:lnTo>
                  <a:lnTo>
                    <a:pt x="18944" y="4707"/>
                  </a:lnTo>
                  <a:lnTo>
                    <a:pt x="20871" y="4692"/>
                  </a:lnTo>
                  <a:lnTo>
                    <a:pt x="22753" y="4647"/>
                  </a:lnTo>
                  <a:lnTo>
                    <a:pt x="24576" y="4602"/>
                  </a:lnTo>
                  <a:lnTo>
                    <a:pt x="26309" y="4513"/>
                  </a:lnTo>
                  <a:lnTo>
                    <a:pt x="27967" y="4423"/>
                  </a:lnTo>
                  <a:lnTo>
                    <a:pt x="29521" y="4303"/>
                  </a:lnTo>
                  <a:lnTo>
                    <a:pt x="30985" y="4169"/>
                  </a:lnTo>
                  <a:lnTo>
                    <a:pt x="32330" y="4020"/>
                  </a:lnTo>
                  <a:lnTo>
                    <a:pt x="33555" y="3840"/>
                  </a:lnTo>
                  <a:lnTo>
                    <a:pt x="34645" y="3661"/>
                  </a:lnTo>
                  <a:lnTo>
                    <a:pt x="35138" y="3571"/>
                  </a:lnTo>
                  <a:lnTo>
                    <a:pt x="35587" y="3467"/>
                  </a:lnTo>
                  <a:lnTo>
                    <a:pt x="36005" y="3377"/>
                  </a:lnTo>
                  <a:lnTo>
                    <a:pt x="36393" y="3273"/>
                  </a:lnTo>
                  <a:lnTo>
                    <a:pt x="36722" y="3153"/>
                  </a:lnTo>
                  <a:lnTo>
                    <a:pt x="37021" y="3049"/>
                  </a:lnTo>
                  <a:lnTo>
                    <a:pt x="37275" y="2944"/>
                  </a:lnTo>
                  <a:lnTo>
                    <a:pt x="37499" y="2824"/>
                  </a:lnTo>
                  <a:lnTo>
                    <a:pt x="37663" y="2705"/>
                  </a:lnTo>
                  <a:lnTo>
                    <a:pt x="37783" y="2585"/>
                  </a:lnTo>
                  <a:lnTo>
                    <a:pt x="37827" y="2526"/>
                  </a:lnTo>
                  <a:lnTo>
                    <a:pt x="37857" y="2466"/>
                  </a:lnTo>
                  <a:lnTo>
                    <a:pt x="37872" y="2406"/>
                  </a:lnTo>
                  <a:lnTo>
                    <a:pt x="37872" y="2346"/>
                  </a:lnTo>
                  <a:lnTo>
                    <a:pt x="37872" y="2287"/>
                  </a:lnTo>
                  <a:lnTo>
                    <a:pt x="37857" y="2227"/>
                  </a:lnTo>
                  <a:lnTo>
                    <a:pt x="37827" y="2167"/>
                  </a:lnTo>
                  <a:lnTo>
                    <a:pt x="37783" y="2107"/>
                  </a:lnTo>
                  <a:lnTo>
                    <a:pt x="37663" y="1988"/>
                  </a:lnTo>
                  <a:lnTo>
                    <a:pt x="37499" y="1883"/>
                  </a:lnTo>
                  <a:lnTo>
                    <a:pt x="37275" y="1764"/>
                  </a:lnTo>
                  <a:lnTo>
                    <a:pt x="37021" y="1659"/>
                  </a:lnTo>
                  <a:lnTo>
                    <a:pt x="36722" y="1540"/>
                  </a:lnTo>
                  <a:lnTo>
                    <a:pt x="36393" y="1435"/>
                  </a:lnTo>
                  <a:lnTo>
                    <a:pt x="36005" y="1330"/>
                  </a:lnTo>
                  <a:lnTo>
                    <a:pt x="35587" y="1226"/>
                  </a:lnTo>
                  <a:lnTo>
                    <a:pt x="35138" y="1136"/>
                  </a:lnTo>
                  <a:lnTo>
                    <a:pt x="34645" y="1032"/>
                  </a:lnTo>
                  <a:lnTo>
                    <a:pt x="33555" y="852"/>
                  </a:lnTo>
                  <a:lnTo>
                    <a:pt x="32330" y="688"/>
                  </a:lnTo>
                  <a:lnTo>
                    <a:pt x="30985" y="539"/>
                  </a:lnTo>
                  <a:lnTo>
                    <a:pt x="29521" y="404"/>
                  </a:lnTo>
                  <a:lnTo>
                    <a:pt x="27967" y="285"/>
                  </a:lnTo>
                  <a:lnTo>
                    <a:pt x="26309" y="180"/>
                  </a:lnTo>
                  <a:lnTo>
                    <a:pt x="24576" y="105"/>
                  </a:lnTo>
                  <a:lnTo>
                    <a:pt x="22753" y="46"/>
                  </a:lnTo>
                  <a:lnTo>
                    <a:pt x="20871" y="16"/>
                  </a:lnTo>
                  <a:lnTo>
                    <a:pt x="189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6105940" y="1989683"/>
              <a:ext cx="701328" cy="492849"/>
            </a:xfrm>
            <a:custGeom>
              <a:avLst/>
              <a:gdLst/>
              <a:ahLst/>
              <a:cxnLst/>
              <a:rect l="l" t="t" r="r" b="b"/>
              <a:pathLst>
                <a:path w="25533" h="17943" extrusionOk="0">
                  <a:moveTo>
                    <a:pt x="21574" y="0"/>
                  </a:moveTo>
                  <a:lnTo>
                    <a:pt x="21215" y="30"/>
                  </a:lnTo>
                  <a:lnTo>
                    <a:pt x="20871" y="105"/>
                  </a:lnTo>
                  <a:lnTo>
                    <a:pt x="20513" y="209"/>
                  </a:lnTo>
                  <a:lnTo>
                    <a:pt x="20184" y="344"/>
                  </a:lnTo>
                  <a:lnTo>
                    <a:pt x="19855" y="508"/>
                  </a:lnTo>
                  <a:lnTo>
                    <a:pt x="19706" y="613"/>
                  </a:lnTo>
                  <a:lnTo>
                    <a:pt x="19557" y="717"/>
                  </a:lnTo>
                  <a:lnTo>
                    <a:pt x="19407" y="822"/>
                  </a:lnTo>
                  <a:lnTo>
                    <a:pt x="19258" y="956"/>
                  </a:lnTo>
                  <a:lnTo>
                    <a:pt x="19123" y="1076"/>
                  </a:lnTo>
                  <a:lnTo>
                    <a:pt x="18989" y="1210"/>
                  </a:lnTo>
                  <a:lnTo>
                    <a:pt x="18869" y="1360"/>
                  </a:lnTo>
                  <a:lnTo>
                    <a:pt x="18750" y="1509"/>
                  </a:lnTo>
                  <a:lnTo>
                    <a:pt x="18615" y="1718"/>
                  </a:lnTo>
                  <a:lnTo>
                    <a:pt x="18481" y="1912"/>
                  </a:lnTo>
                  <a:lnTo>
                    <a:pt x="12819" y="12026"/>
                  </a:lnTo>
                  <a:lnTo>
                    <a:pt x="12311" y="11982"/>
                  </a:lnTo>
                  <a:lnTo>
                    <a:pt x="11818" y="11937"/>
                  </a:lnTo>
                  <a:lnTo>
                    <a:pt x="11310" y="11877"/>
                  </a:lnTo>
                  <a:lnTo>
                    <a:pt x="10802" y="11802"/>
                  </a:lnTo>
                  <a:lnTo>
                    <a:pt x="10309" y="11728"/>
                  </a:lnTo>
                  <a:lnTo>
                    <a:pt x="9801" y="11638"/>
                  </a:lnTo>
                  <a:lnTo>
                    <a:pt x="9308" y="11533"/>
                  </a:lnTo>
                  <a:lnTo>
                    <a:pt x="8800" y="11429"/>
                  </a:lnTo>
                  <a:lnTo>
                    <a:pt x="8068" y="11250"/>
                  </a:lnTo>
                  <a:lnTo>
                    <a:pt x="7351" y="11055"/>
                  </a:lnTo>
                  <a:lnTo>
                    <a:pt x="6619" y="10846"/>
                  </a:lnTo>
                  <a:lnTo>
                    <a:pt x="5902" y="10607"/>
                  </a:lnTo>
                  <a:lnTo>
                    <a:pt x="5185" y="10353"/>
                  </a:lnTo>
                  <a:lnTo>
                    <a:pt x="4468" y="10084"/>
                  </a:lnTo>
                  <a:lnTo>
                    <a:pt x="3751" y="9786"/>
                  </a:lnTo>
                  <a:lnTo>
                    <a:pt x="3048" y="9487"/>
                  </a:lnTo>
                  <a:lnTo>
                    <a:pt x="3033" y="9487"/>
                  </a:lnTo>
                  <a:lnTo>
                    <a:pt x="2824" y="9397"/>
                  </a:lnTo>
                  <a:lnTo>
                    <a:pt x="2615" y="9337"/>
                  </a:lnTo>
                  <a:lnTo>
                    <a:pt x="2406" y="9307"/>
                  </a:lnTo>
                  <a:lnTo>
                    <a:pt x="2197" y="9293"/>
                  </a:lnTo>
                  <a:lnTo>
                    <a:pt x="1988" y="9307"/>
                  </a:lnTo>
                  <a:lnTo>
                    <a:pt x="1779" y="9322"/>
                  </a:lnTo>
                  <a:lnTo>
                    <a:pt x="1584" y="9382"/>
                  </a:lnTo>
                  <a:lnTo>
                    <a:pt x="1375" y="9442"/>
                  </a:lnTo>
                  <a:lnTo>
                    <a:pt x="1196" y="9532"/>
                  </a:lnTo>
                  <a:lnTo>
                    <a:pt x="1017" y="9621"/>
                  </a:lnTo>
                  <a:lnTo>
                    <a:pt x="837" y="9741"/>
                  </a:lnTo>
                  <a:lnTo>
                    <a:pt x="673" y="9875"/>
                  </a:lnTo>
                  <a:lnTo>
                    <a:pt x="539" y="10040"/>
                  </a:lnTo>
                  <a:lnTo>
                    <a:pt x="404" y="10204"/>
                  </a:lnTo>
                  <a:lnTo>
                    <a:pt x="285" y="10383"/>
                  </a:lnTo>
                  <a:lnTo>
                    <a:pt x="180" y="10577"/>
                  </a:lnTo>
                  <a:lnTo>
                    <a:pt x="105" y="10772"/>
                  </a:lnTo>
                  <a:lnTo>
                    <a:pt x="60" y="10966"/>
                  </a:lnTo>
                  <a:lnTo>
                    <a:pt x="16" y="11160"/>
                  </a:lnTo>
                  <a:lnTo>
                    <a:pt x="1" y="11354"/>
                  </a:lnTo>
                  <a:lnTo>
                    <a:pt x="1" y="11548"/>
                  </a:lnTo>
                  <a:lnTo>
                    <a:pt x="16" y="11743"/>
                  </a:lnTo>
                  <a:lnTo>
                    <a:pt x="60" y="11937"/>
                  </a:lnTo>
                  <a:lnTo>
                    <a:pt x="105" y="12116"/>
                  </a:lnTo>
                  <a:lnTo>
                    <a:pt x="180" y="12295"/>
                  </a:lnTo>
                  <a:lnTo>
                    <a:pt x="255" y="12475"/>
                  </a:lnTo>
                  <a:lnTo>
                    <a:pt x="359" y="12639"/>
                  </a:lnTo>
                  <a:lnTo>
                    <a:pt x="464" y="12803"/>
                  </a:lnTo>
                  <a:lnTo>
                    <a:pt x="598" y="12938"/>
                  </a:lnTo>
                  <a:lnTo>
                    <a:pt x="733" y="13087"/>
                  </a:lnTo>
                  <a:lnTo>
                    <a:pt x="897" y="13207"/>
                  </a:lnTo>
                  <a:lnTo>
                    <a:pt x="1061" y="13311"/>
                  </a:lnTo>
                  <a:lnTo>
                    <a:pt x="1808" y="13745"/>
                  </a:lnTo>
                  <a:lnTo>
                    <a:pt x="2570" y="14163"/>
                  </a:lnTo>
                  <a:lnTo>
                    <a:pt x="3332" y="14566"/>
                  </a:lnTo>
                  <a:lnTo>
                    <a:pt x="4109" y="14940"/>
                  </a:lnTo>
                  <a:lnTo>
                    <a:pt x="4916" y="15313"/>
                  </a:lnTo>
                  <a:lnTo>
                    <a:pt x="5708" y="15657"/>
                  </a:lnTo>
                  <a:lnTo>
                    <a:pt x="6529" y="15985"/>
                  </a:lnTo>
                  <a:lnTo>
                    <a:pt x="7366" y="16299"/>
                  </a:lnTo>
                  <a:lnTo>
                    <a:pt x="8203" y="16583"/>
                  </a:lnTo>
                  <a:lnTo>
                    <a:pt x="9054" y="16852"/>
                  </a:lnTo>
                  <a:lnTo>
                    <a:pt x="9906" y="17091"/>
                  </a:lnTo>
                  <a:lnTo>
                    <a:pt x="10772" y="17300"/>
                  </a:lnTo>
                  <a:lnTo>
                    <a:pt x="11639" y="17494"/>
                  </a:lnTo>
                  <a:lnTo>
                    <a:pt x="12520" y="17659"/>
                  </a:lnTo>
                  <a:lnTo>
                    <a:pt x="13402" y="17808"/>
                  </a:lnTo>
                  <a:lnTo>
                    <a:pt x="14298" y="17928"/>
                  </a:lnTo>
                  <a:lnTo>
                    <a:pt x="14477" y="17943"/>
                  </a:lnTo>
                  <a:lnTo>
                    <a:pt x="14836" y="17943"/>
                  </a:lnTo>
                  <a:lnTo>
                    <a:pt x="15015" y="17913"/>
                  </a:lnTo>
                  <a:lnTo>
                    <a:pt x="15179" y="17883"/>
                  </a:lnTo>
                  <a:lnTo>
                    <a:pt x="15344" y="17838"/>
                  </a:lnTo>
                  <a:lnTo>
                    <a:pt x="15508" y="17793"/>
                  </a:lnTo>
                  <a:lnTo>
                    <a:pt x="15672" y="17718"/>
                  </a:lnTo>
                  <a:lnTo>
                    <a:pt x="15822" y="17644"/>
                  </a:lnTo>
                  <a:lnTo>
                    <a:pt x="15971" y="17569"/>
                  </a:lnTo>
                  <a:lnTo>
                    <a:pt x="16121" y="17464"/>
                  </a:lnTo>
                  <a:lnTo>
                    <a:pt x="16255" y="17375"/>
                  </a:lnTo>
                  <a:lnTo>
                    <a:pt x="16389" y="17255"/>
                  </a:lnTo>
                  <a:lnTo>
                    <a:pt x="16509" y="17136"/>
                  </a:lnTo>
                  <a:lnTo>
                    <a:pt x="16629" y="17016"/>
                  </a:lnTo>
                  <a:lnTo>
                    <a:pt x="16733" y="16882"/>
                  </a:lnTo>
                  <a:lnTo>
                    <a:pt x="16942" y="16598"/>
                  </a:lnTo>
                  <a:lnTo>
                    <a:pt x="24800" y="5991"/>
                  </a:lnTo>
                  <a:lnTo>
                    <a:pt x="24905" y="5841"/>
                  </a:lnTo>
                  <a:lnTo>
                    <a:pt x="25010" y="5677"/>
                  </a:lnTo>
                  <a:lnTo>
                    <a:pt x="25099" y="5513"/>
                  </a:lnTo>
                  <a:lnTo>
                    <a:pt x="25189" y="5348"/>
                  </a:lnTo>
                  <a:lnTo>
                    <a:pt x="25264" y="5169"/>
                  </a:lnTo>
                  <a:lnTo>
                    <a:pt x="25323" y="5005"/>
                  </a:lnTo>
                  <a:lnTo>
                    <a:pt x="25383" y="4826"/>
                  </a:lnTo>
                  <a:lnTo>
                    <a:pt x="25428" y="4646"/>
                  </a:lnTo>
                  <a:lnTo>
                    <a:pt x="25503" y="4288"/>
                  </a:lnTo>
                  <a:lnTo>
                    <a:pt x="25533" y="3929"/>
                  </a:lnTo>
                  <a:lnTo>
                    <a:pt x="25533" y="3556"/>
                  </a:lnTo>
                  <a:lnTo>
                    <a:pt x="25503" y="3197"/>
                  </a:lnTo>
                  <a:lnTo>
                    <a:pt x="25428" y="2854"/>
                  </a:lnTo>
                  <a:lnTo>
                    <a:pt x="25323" y="2495"/>
                  </a:lnTo>
                  <a:lnTo>
                    <a:pt x="25189" y="2166"/>
                  </a:lnTo>
                  <a:lnTo>
                    <a:pt x="25010" y="1838"/>
                  </a:lnTo>
                  <a:lnTo>
                    <a:pt x="24920" y="1688"/>
                  </a:lnTo>
                  <a:lnTo>
                    <a:pt x="24815" y="1539"/>
                  </a:lnTo>
                  <a:lnTo>
                    <a:pt x="24696" y="1390"/>
                  </a:lnTo>
                  <a:lnTo>
                    <a:pt x="24576" y="1240"/>
                  </a:lnTo>
                  <a:lnTo>
                    <a:pt x="24442" y="1106"/>
                  </a:lnTo>
                  <a:lnTo>
                    <a:pt x="24307" y="971"/>
                  </a:lnTo>
                  <a:lnTo>
                    <a:pt x="24173" y="852"/>
                  </a:lnTo>
                  <a:lnTo>
                    <a:pt x="24009" y="732"/>
                  </a:lnTo>
                  <a:lnTo>
                    <a:pt x="23859" y="613"/>
                  </a:lnTo>
                  <a:lnTo>
                    <a:pt x="23695" y="523"/>
                  </a:lnTo>
                  <a:lnTo>
                    <a:pt x="23531" y="418"/>
                  </a:lnTo>
                  <a:lnTo>
                    <a:pt x="23351" y="344"/>
                  </a:lnTo>
                  <a:lnTo>
                    <a:pt x="23187" y="269"/>
                  </a:lnTo>
                  <a:lnTo>
                    <a:pt x="23008" y="194"/>
                  </a:lnTo>
                  <a:lnTo>
                    <a:pt x="22843" y="150"/>
                  </a:lnTo>
                  <a:lnTo>
                    <a:pt x="22664" y="90"/>
                  </a:lnTo>
                  <a:lnTo>
                    <a:pt x="22306" y="30"/>
                  </a:lnTo>
                  <a:lnTo>
                    <a:pt x="21947" y="0"/>
                  </a:lnTo>
                  <a:close/>
                </a:path>
              </a:pathLst>
            </a:custGeom>
            <a:solidFill>
              <a:srgbClr val="1AC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5997199" y="2155032"/>
              <a:ext cx="196173" cy="192492"/>
            </a:xfrm>
            <a:custGeom>
              <a:avLst/>
              <a:gdLst/>
              <a:ahLst/>
              <a:cxnLst/>
              <a:rect l="l" t="t" r="r" b="b"/>
              <a:pathLst>
                <a:path w="7142" h="7008" extrusionOk="0">
                  <a:moveTo>
                    <a:pt x="60" y="1"/>
                  </a:moveTo>
                  <a:lnTo>
                    <a:pt x="31" y="31"/>
                  </a:lnTo>
                  <a:lnTo>
                    <a:pt x="1" y="61"/>
                  </a:lnTo>
                  <a:lnTo>
                    <a:pt x="1" y="105"/>
                  </a:lnTo>
                  <a:lnTo>
                    <a:pt x="31" y="150"/>
                  </a:lnTo>
                  <a:lnTo>
                    <a:pt x="105" y="285"/>
                  </a:lnTo>
                  <a:lnTo>
                    <a:pt x="240" y="449"/>
                  </a:lnTo>
                  <a:lnTo>
                    <a:pt x="404" y="643"/>
                  </a:lnTo>
                  <a:lnTo>
                    <a:pt x="628" y="837"/>
                  </a:lnTo>
                  <a:lnTo>
                    <a:pt x="1106" y="1271"/>
                  </a:lnTo>
                  <a:lnTo>
                    <a:pt x="1629" y="1704"/>
                  </a:lnTo>
                  <a:lnTo>
                    <a:pt x="2092" y="2077"/>
                  </a:lnTo>
                  <a:lnTo>
                    <a:pt x="2540" y="2436"/>
                  </a:lnTo>
                  <a:lnTo>
                    <a:pt x="2526" y="2436"/>
                  </a:lnTo>
                  <a:lnTo>
                    <a:pt x="2466" y="2451"/>
                  </a:lnTo>
                  <a:lnTo>
                    <a:pt x="2376" y="2511"/>
                  </a:lnTo>
                  <a:lnTo>
                    <a:pt x="2242" y="2600"/>
                  </a:lnTo>
                  <a:lnTo>
                    <a:pt x="2107" y="2765"/>
                  </a:lnTo>
                  <a:lnTo>
                    <a:pt x="1928" y="2989"/>
                  </a:lnTo>
                  <a:lnTo>
                    <a:pt x="1853" y="3123"/>
                  </a:lnTo>
                  <a:lnTo>
                    <a:pt x="1749" y="3287"/>
                  </a:lnTo>
                  <a:lnTo>
                    <a:pt x="1659" y="3482"/>
                  </a:lnTo>
                  <a:lnTo>
                    <a:pt x="1569" y="3691"/>
                  </a:lnTo>
                  <a:lnTo>
                    <a:pt x="1480" y="3915"/>
                  </a:lnTo>
                  <a:lnTo>
                    <a:pt x="1420" y="4154"/>
                  </a:lnTo>
                  <a:lnTo>
                    <a:pt x="1360" y="4378"/>
                  </a:lnTo>
                  <a:lnTo>
                    <a:pt x="1330" y="4602"/>
                  </a:lnTo>
                  <a:lnTo>
                    <a:pt x="1330" y="4826"/>
                  </a:lnTo>
                  <a:lnTo>
                    <a:pt x="1330" y="5050"/>
                  </a:lnTo>
                  <a:lnTo>
                    <a:pt x="1375" y="5245"/>
                  </a:lnTo>
                  <a:lnTo>
                    <a:pt x="1420" y="5439"/>
                  </a:lnTo>
                  <a:lnTo>
                    <a:pt x="1495" y="5618"/>
                  </a:lnTo>
                  <a:lnTo>
                    <a:pt x="1599" y="5767"/>
                  </a:lnTo>
                  <a:lnTo>
                    <a:pt x="1734" y="5902"/>
                  </a:lnTo>
                  <a:lnTo>
                    <a:pt x="1793" y="5962"/>
                  </a:lnTo>
                  <a:lnTo>
                    <a:pt x="1883" y="6006"/>
                  </a:lnTo>
                  <a:lnTo>
                    <a:pt x="1958" y="6051"/>
                  </a:lnTo>
                  <a:lnTo>
                    <a:pt x="2062" y="6081"/>
                  </a:lnTo>
                  <a:lnTo>
                    <a:pt x="2152" y="6111"/>
                  </a:lnTo>
                  <a:lnTo>
                    <a:pt x="2257" y="6141"/>
                  </a:lnTo>
                  <a:lnTo>
                    <a:pt x="2376" y="6156"/>
                  </a:lnTo>
                  <a:lnTo>
                    <a:pt x="2496" y="6156"/>
                  </a:lnTo>
                  <a:lnTo>
                    <a:pt x="2765" y="6141"/>
                  </a:lnTo>
                  <a:lnTo>
                    <a:pt x="2854" y="6126"/>
                  </a:lnTo>
                  <a:lnTo>
                    <a:pt x="3004" y="6245"/>
                  </a:lnTo>
                  <a:lnTo>
                    <a:pt x="3243" y="6395"/>
                  </a:lnTo>
                  <a:lnTo>
                    <a:pt x="3556" y="6574"/>
                  </a:lnTo>
                  <a:lnTo>
                    <a:pt x="3736" y="6664"/>
                  </a:lnTo>
                  <a:lnTo>
                    <a:pt x="3915" y="6753"/>
                  </a:lnTo>
                  <a:lnTo>
                    <a:pt x="4124" y="6843"/>
                  </a:lnTo>
                  <a:lnTo>
                    <a:pt x="4333" y="6903"/>
                  </a:lnTo>
                  <a:lnTo>
                    <a:pt x="4542" y="6963"/>
                  </a:lnTo>
                  <a:lnTo>
                    <a:pt x="4766" y="6992"/>
                  </a:lnTo>
                  <a:lnTo>
                    <a:pt x="4976" y="7007"/>
                  </a:lnTo>
                  <a:lnTo>
                    <a:pt x="5200" y="6992"/>
                  </a:lnTo>
                  <a:lnTo>
                    <a:pt x="5409" y="6948"/>
                  </a:lnTo>
                  <a:lnTo>
                    <a:pt x="5513" y="6918"/>
                  </a:lnTo>
                  <a:lnTo>
                    <a:pt x="5618" y="6873"/>
                  </a:lnTo>
                  <a:lnTo>
                    <a:pt x="5723" y="6828"/>
                  </a:lnTo>
                  <a:lnTo>
                    <a:pt x="5812" y="6753"/>
                  </a:lnTo>
                  <a:lnTo>
                    <a:pt x="5917" y="6694"/>
                  </a:lnTo>
                  <a:lnTo>
                    <a:pt x="6006" y="6604"/>
                  </a:lnTo>
                  <a:lnTo>
                    <a:pt x="6216" y="6380"/>
                  </a:lnTo>
                  <a:lnTo>
                    <a:pt x="6425" y="6126"/>
                  </a:lnTo>
                  <a:lnTo>
                    <a:pt x="6559" y="5932"/>
                  </a:lnTo>
                  <a:lnTo>
                    <a:pt x="6664" y="5723"/>
                  </a:lnTo>
                  <a:lnTo>
                    <a:pt x="6768" y="5528"/>
                  </a:lnTo>
                  <a:lnTo>
                    <a:pt x="6858" y="5319"/>
                  </a:lnTo>
                  <a:lnTo>
                    <a:pt x="6918" y="5125"/>
                  </a:lnTo>
                  <a:lnTo>
                    <a:pt x="6978" y="4946"/>
                  </a:lnTo>
                  <a:lnTo>
                    <a:pt x="7067" y="4587"/>
                  </a:lnTo>
                  <a:lnTo>
                    <a:pt x="7112" y="4288"/>
                  </a:lnTo>
                  <a:lnTo>
                    <a:pt x="7142" y="4064"/>
                  </a:lnTo>
                  <a:lnTo>
                    <a:pt x="7142" y="3855"/>
                  </a:lnTo>
                  <a:lnTo>
                    <a:pt x="7112" y="3751"/>
                  </a:lnTo>
                  <a:lnTo>
                    <a:pt x="7022" y="3467"/>
                  </a:lnTo>
                  <a:lnTo>
                    <a:pt x="6858" y="3063"/>
                  </a:lnTo>
                  <a:lnTo>
                    <a:pt x="6753" y="2824"/>
                  </a:lnTo>
                  <a:lnTo>
                    <a:pt x="6649" y="2585"/>
                  </a:lnTo>
                  <a:lnTo>
                    <a:pt x="6514" y="2346"/>
                  </a:lnTo>
                  <a:lnTo>
                    <a:pt x="6380" y="2122"/>
                  </a:lnTo>
                  <a:lnTo>
                    <a:pt x="6216" y="1898"/>
                  </a:lnTo>
                  <a:lnTo>
                    <a:pt x="6051" y="1689"/>
                  </a:lnTo>
                  <a:lnTo>
                    <a:pt x="5872" y="1510"/>
                  </a:lnTo>
                  <a:lnTo>
                    <a:pt x="5782" y="1435"/>
                  </a:lnTo>
                  <a:lnTo>
                    <a:pt x="5678" y="1360"/>
                  </a:lnTo>
                  <a:lnTo>
                    <a:pt x="5573" y="1301"/>
                  </a:lnTo>
                  <a:lnTo>
                    <a:pt x="5469" y="1256"/>
                  </a:lnTo>
                  <a:lnTo>
                    <a:pt x="5364" y="1226"/>
                  </a:lnTo>
                  <a:lnTo>
                    <a:pt x="5259" y="1196"/>
                  </a:lnTo>
                  <a:lnTo>
                    <a:pt x="5020" y="1181"/>
                  </a:lnTo>
                  <a:lnTo>
                    <a:pt x="4811" y="1181"/>
                  </a:lnTo>
                  <a:lnTo>
                    <a:pt x="4632" y="1211"/>
                  </a:lnTo>
                  <a:lnTo>
                    <a:pt x="4498" y="1256"/>
                  </a:lnTo>
                  <a:lnTo>
                    <a:pt x="4378" y="1301"/>
                  </a:lnTo>
                  <a:lnTo>
                    <a:pt x="4288" y="1375"/>
                  </a:lnTo>
                  <a:lnTo>
                    <a:pt x="4214" y="1450"/>
                  </a:lnTo>
                  <a:lnTo>
                    <a:pt x="4169" y="1525"/>
                  </a:lnTo>
                  <a:lnTo>
                    <a:pt x="4109" y="1644"/>
                  </a:lnTo>
                  <a:lnTo>
                    <a:pt x="4094" y="1734"/>
                  </a:lnTo>
                  <a:lnTo>
                    <a:pt x="4079" y="1823"/>
                  </a:lnTo>
                  <a:lnTo>
                    <a:pt x="3870" y="1704"/>
                  </a:lnTo>
                  <a:lnTo>
                    <a:pt x="3019" y="1241"/>
                  </a:lnTo>
                  <a:lnTo>
                    <a:pt x="2451" y="942"/>
                  </a:lnTo>
                  <a:lnTo>
                    <a:pt x="1838" y="643"/>
                  </a:lnTo>
                  <a:lnTo>
                    <a:pt x="1256" y="374"/>
                  </a:lnTo>
                  <a:lnTo>
                    <a:pt x="733" y="150"/>
                  </a:lnTo>
                  <a:lnTo>
                    <a:pt x="509" y="75"/>
                  </a:lnTo>
                  <a:lnTo>
                    <a:pt x="329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6063284" y="2255175"/>
              <a:ext cx="37356" cy="18898"/>
            </a:xfrm>
            <a:custGeom>
              <a:avLst/>
              <a:gdLst/>
              <a:ahLst/>
              <a:cxnLst/>
              <a:rect l="l" t="t" r="r" b="b"/>
              <a:pathLst>
                <a:path w="1360" h="688" extrusionOk="0">
                  <a:moveTo>
                    <a:pt x="105" y="0"/>
                  </a:moveTo>
                  <a:lnTo>
                    <a:pt x="60" y="15"/>
                  </a:lnTo>
                  <a:lnTo>
                    <a:pt x="15" y="45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15" y="194"/>
                  </a:lnTo>
                  <a:lnTo>
                    <a:pt x="45" y="239"/>
                  </a:lnTo>
                  <a:lnTo>
                    <a:pt x="299" y="418"/>
                  </a:lnTo>
                  <a:lnTo>
                    <a:pt x="538" y="538"/>
                  </a:lnTo>
                  <a:lnTo>
                    <a:pt x="732" y="613"/>
                  </a:lnTo>
                  <a:lnTo>
                    <a:pt x="911" y="657"/>
                  </a:lnTo>
                  <a:lnTo>
                    <a:pt x="1046" y="687"/>
                  </a:lnTo>
                  <a:lnTo>
                    <a:pt x="1150" y="687"/>
                  </a:lnTo>
                  <a:lnTo>
                    <a:pt x="1255" y="672"/>
                  </a:lnTo>
                  <a:lnTo>
                    <a:pt x="1270" y="672"/>
                  </a:lnTo>
                  <a:lnTo>
                    <a:pt x="1315" y="642"/>
                  </a:lnTo>
                  <a:lnTo>
                    <a:pt x="1345" y="613"/>
                  </a:lnTo>
                  <a:lnTo>
                    <a:pt x="1360" y="568"/>
                  </a:lnTo>
                  <a:lnTo>
                    <a:pt x="1345" y="523"/>
                  </a:lnTo>
                  <a:lnTo>
                    <a:pt x="1330" y="463"/>
                  </a:lnTo>
                  <a:lnTo>
                    <a:pt x="1285" y="433"/>
                  </a:lnTo>
                  <a:lnTo>
                    <a:pt x="1240" y="418"/>
                  </a:lnTo>
                  <a:lnTo>
                    <a:pt x="1031" y="418"/>
                  </a:lnTo>
                  <a:lnTo>
                    <a:pt x="926" y="388"/>
                  </a:lnTo>
                  <a:lnTo>
                    <a:pt x="777" y="359"/>
                  </a:lnTo>
                  <a:lnTo>
                    <a:pt x="613" y="284"/>
                  </a:lnTo>
                  <a:lnTo>
                    <a:pt x="418" y="179"/>
                  </a:lnTo>
                  <a:lnTo>
                    <a:pt x="209" y="3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6052599" y="2283054"/>
              <a:ext cx="42300" cy="19337"/>
            </a:xfrm>
            <a:custGeom>
              <a:avLst/>
              <a:gdLst/>
              <a:ahLst/>
              <a:cxnLst/>
              <a:rect l="l" t="t" r="r" b="b"/>
              <a:pathLst>
                <a:path w="1540" h="704" extrusionOk="0">
                  <a:moveTo>
                    <a:pt x="135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6" y="91"/>
                  </a:lnTo>
                  <a:lnTo>
                    <a:pt x="1" y="135"/>
                  </a:lnTo>
                  <a:lnTo>
                    <a:pt x="16" y="195"/>
                  </a:lnTo>
                  <a:lnTo>
                    <a:pt x="45" y="240"/>
                  </a:lnTo>
                  <a:lnTo>
                    <a:pt x="150" y="330"/>
                  </a:lnTo>
                  <a:lnTo>
                    <a:pt x="269" y="404"/>
                  </a:lnTo>
                  <a:lnTo>
                    <a:pt x="374" y="479"/>
                  </a:lnTo>
                  <a:lnTo>
                    <a:pt x="494" y="539"/>
                  </a:lnTo>
                  <a:lnTo>
                    <a:pt x="718" y="613"/>
                  </a:lnTo>
                  <a:lnTo>
                    <a:pt x="927" y="673"/>
                  </a:lnTo>
                  <a:lnTo>
                    <a:pt x="1121" y="688"/>
                  </a:lnTo>
                  <a:lnTo>
                    <a:pt x="1270" y="703"/>
                  </a:lnTo>
                  <a:lnTo>
                    <a:pt x="1420" y="688"/>
                  </a:lnTo>
                  <a:lnTo>
                    <a:pt x="1450" y="688"/>
                  </a:lnTo>
                  <a:lnTo>
                    <a:pt x="1495" y="658"/>
                  </a:lnTo>
                  <a:lnTo>
                    <a:pt x="1524" y="628"/>
                  </a:lnTo>
                  <a:lnTo>
                    <a:pt x="1539" y="584"/>
                  </a:lnTo>
                  <a:lnTo>
                    <a:pt x="1539" y="539"/>
                  </a:lnTo>
                  <a:lnTo>
                    <a:pt x="1524" y="494"/>
                  </a:lnTo>
                  <a:lnTo>
                    <a:pt x="1480" y="449"/>
                  </a:lnTo>
                  <a:lnTo>
                    <a:pt x="1435" y="434"/>
                  </a:lnTo>
                  <a:lnTo>
                    <a:pt x="1270" y="434"/>
                  </a:lnTo>
                  <a:lnTo>
                    <a:pt x="1136" y="419"/>
                  </a:lnTo>
                  <a:lnTo>
                    <a:pt x="987" y="404"/>
                  </a:lnTo>
                  <a:lnTo>
                    <a:pt x="807" y="359"/>
                  </a:lnTo>
                  <a:lnTo>
                    <a:pt x="613" y="300"/>
                  </a:lnTo>
                  <a:lnTo>
                    <a:pt x="509" y="255"/>
                  </a:lnTo>
                  <a:lnTo>
                    <a:pt x="419" y="195"/>
                  </a:lnTo>
                  <a:lnTo>
                    <a:pt x="314" y="120"/>
                  </a:lnTo>
                  <a:lnTo>
                    <a:pt x="225" y="46"/>
                  </a:lnTo>
                  <a:lnTo>
                    <a:pt x="180" y="1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6098963" y="2196891"/>
              <a:ext cx="61994" cy="50925"/>
            </a:xfrm>
            <a:custGeom>
              <a:avLst/>
              <a:gdLst/>
              <a:ahLst/>
              <a:cxnLst/>
              <a:rect l="l" t="t" r="r" b="b"/>
              <a:pathLst>
                <a:path w="2257" h="1854" extrusionOk="0">
                  <a:moveTo>
                    <a:pt x="464" y="1"/>
                  </a:moveTo>
                  <a:lnTo>
                    <a:pt x="404" y="120"/>
                  </a:lnTo>
                  <a:lnTo>
                    <a:pt x="389" y="210"/>
                  </a:lnTo>
                  <a:lnTo>
                    <a:pt x="374" y="299"/>
                  </a:lnTo>
                  <a:lnTo>
                    <a:pt x="165" y="180"/>
                  </a:lnTo>
                  <a:lnTo>
                    <a:pt x="31" y="987"/>
                  </a:lnTo>
                  <a:lnTo>
                    <a:pt x="16" y="1151"/>
                  </a:lnTo>
                  <a:lnTo>
                    <a:pt x="1" y="1270"/>
                  </a:lnTo>
                  <a:lnTo>
                    <a:pt x="1" y="1390"/>
                  </a:lnTo>
                  <a:lnTo>
                    <a:pt x="31" y="1509"/>
                  </a:lnTo>
                  <a:lnTo>
                    <a:pt x="61" y="1629"/>
                  </a:lnTo>
                  <a:lnTo>
                    <a:pt x="90" y="1674"/>
                  </a:lnTo>
                  <a:lnTo>
                    <a:pt x="135" y="1734"/>
                  </a:lnTo>
                  <a:lnTo>
                    <a:pt x="180" y="1763"/>
                  </a:lnTo>
                  <a:lnTo>
                    <a:pt x="225" y="1808"/>
                  </a:lnTo>
                  <a:lnTo>
                    <a:pt x="285" y="1823"/>
                  </a:lnTo>
                  <a:lnTo>
                    <a:pt x="359" y="1853"/>
                  </a:lnTo>
                  <a:lnTo>
                    <a:pt x="494" y="1853"/>
                  </a:lnTo>
                  <a:lnTo>
                    <a:pt x="658" y="1823"/>
                  </a:lnTo>
                  <a:lnTo>
                    <a:pt x="822" y="1763"/>
                  </a:lnTo>
                  <a:lnTo>
                    <a:pt x="1047" y="1659"/>
                  </a:lnTo>
                  <a:lnTo>
                    <a:pt x="1256" y="1524"/>
                  </a:lnTo>
                  <a:lnTo>
                    <a:pt x="1465" y="1390"/>
                  </a:lnTo>
                  <a:lnTo>
                    <a:pt x="1674" y="1241"/>
                  </a:lnTo>
                  <a:lnTo>
                    <a:pt x="2003" y="972"/>
                  </a:lnTo>
                  <a:lnTo>
                    <a:pt x="2212" y="777"/>
                  </a:lnTo>
                  <a:lnTo>
                    <a:pt x="2242" y="733"/>
                  </a:lnTo>
                  <a:lnTo>
                    <a:pt x="2257" y="688"/>
                  </a:lnTo>
                  <a:lnTo>
                    <a:pt x="2257" y="643"/>
                  </a:lnTo>
                  <a:lnTo>
                    <a:pt x="2227" y="598"/>
                  </a:lnTo>
                  <a:lnTo>
                    <a:pt x="2182" y="553"/>
                  </a:lnTo>
                  <a:lnTo>
                    <a:pt x="2077" y="553"/>
                  </a:lnTo>
                  <a:lnTo>
                    <a:pt x="2033" y="583"/>
                  </a:lnTo>
                  <a:lnTo>
                    <a:pt x="1823" y="777"/>
                  </a:lnTo>
                  <a:lnTo>
                    <a:pt x="1584" y="957"/>
                  </a:lnTo>
                  <a:lnTo>
                    <a:pt x="1345" y="1151"/>
                  </a:lnTo>
                  <a:lnTo>
                    <a:pt x="1106" y="1315"/>
                  </a:lnTo>
                  <a:lnTo>
                    <a:pt x="867" y="1450"/>
                  </a:lnTo>
                  <a:lnTo>
                    <a:pt x="658" y="1539"/>
                  </a:lnTo>
                  <a:lnTo>
                    <a:pt x="568" y="1569"/>
                  </a:lnTo>
                  <a:lnTo>
                    <a:pt x="479" y="1584"/>
                  </a:lnTo>
                  <a:lnTo>
                    <a:pt x="419" y="1584"/>
                  </a:lnTo>
                  <a:lnTo>
                    <a:pt x="359" y="1569"/>
                  </a:lnTo>
                  <a:lnTo>
                    <a:pt x="329" y="1539"/>
                  </a:lnTo>
                  <a:lnTo>
                    <a:pt x="300" y="1509"/>
                  </a:lnTo>
                  <a:lnTo>
                    <a:pt x="285" y="1450"/>
                  </a:lnTo>
                  <a:lnTo>
                    <a:pt x="270" y="1390"/>
                  </a:lnTo>
                  <a:lnTo>
                    <a:pt x="270" y="1226"/>
                  </a:lnTo>
                  <a:lnTo>
                    <a:pt x="300" y="103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6073117" y="2228093"/>
              <a:ext cx="27934" cy="98498"/>
            </a:xfrm>
            <a:custGeom>
              <a:avLst/>
              <a:gdLst/>
              <a:ahLst/>
              <a:cxnLst/>
              <a:rect l="l" t="t" r="r" b="b"/>
              <a:pathLst>
                <a:path w="1017" h="3586" extrusionOk="0">
                  <a:moveTo>
                    <a:pt x="419" y="0"/>
                  </a:moveTo>
                  <a:lnTo>
                    <a:pt x="374" y="15"/>
                  </a:lnTo>
                  <a:lnTo>
                    <a:pt x="329" y="45"/>
                  </a:lnTo>
                  <a:lnTo>
                    <a:pt x="299" y="75"/>
                  </a:lnTo>
                  <a:lnTo>
                    <a:pt x="284" y="134"/>
                  </a:lnTo>
                  <a:lnTo>
                    <a:pt x="284" y="179"/>
                  </a:lnTo>
                  <a:lnTo>
                    <a:pt x="314" y="224"/>
                  </a:lnTo>
                  <a:lnTo>
                    <a:pt x="374" y="299"/>
                  </a:lnTo>
                  <a:lnTo>
                    <a:pt x="494" y="493"/>
                  </a:lnTo>
                  <a:lnTo>
                    <a:pt x="553" y="627"/>
                  </a:lnTo>
                  <a:lnTo>
                    <a:pt x="628" y="792"/>
                  </a:lnTo>
                  <a:lnTo>
                    <a:pt x="673" y="971"/>
                  </a:lnTo>
                  <a:lnTo>
                    <a:pt x="718" y="1165"/>
                  </a:lnTo>
                  <a:lnTo>
                    <a:pt x="748" y="1389"/>
                  </a:lnTo>
                  <a:lnTo>
                    <a:pt x="748" y="1643"/>
                  </a:lnTo>
                  <a:lnTo>
                    <a:pt x="733" y="1897"/>
                  </a:lnTo>
                  <a:lnTo>
                    <a:pt x="673" y="2181"/>
                  </a:lnTo>
                  <a:lnTo>
                    <a:pt x="568" y="2480"/>
                  </a:lnTo>
                  <a:lnTo>
                    <a:pt x="509" y="2644"/>
                  </a:lnTo>
                  <a:lnTo>
                    <a:pt x="434" y="2794"/>
                  </a:lnTo>
                  <a:lnTo>
                    <a:pt x="344" y="2958"/>
                  </a:lnTo>
                  <a:lnTo>
                    <a:pt x="240" y="3137"/>
                  </a:lnTo>
                  <a:lnTo>
                    <a:pt x="120" y="3302"/>
                  </a:lnTo>
                  <a:lnTo>
                    <a:pt x="1" y="3481"/>
                  </a:lnTo>
                  <a:lnTo>
                    <a:pt x="90" y="3466"/>
                  </a:lnTo>
                  <a:lnTo>
                    <a:pt x="240" y="3585"/>
                  </a:lnTo>
                  <a:lnTo>
                    <a:pt x="374" y="3391"/>
                  </a:lnTo>
                  <a:lnTo>
                    <a:pt x="509" y="3212"/>
                  </a:lnTo>
                  <a:lnTo>
                    <a:pt x="613" y="3033"/>
                  </a:lnTo>
                  <a:lnTo>
                    <a:pt x="703" y="2853"/>
                  </a:lnTo>
                  <a:lnTo>
                    <a:pt x="777" y="2674"/>
                  </a:lnTo>
                  <a:lnTo>
                    <a:pt x="837" y="2510"/>
                  </a:lnTo>
                  <a:lnTo>
                    <a:pt x="897" y="2346"/>
                  </a:lnTo>
                  <a:lnTo>
                    <a:pt x="942" y="2181"/>
                  </a:lnTo>
                  <a:lnTo>
                    <a:pt x="972" y="2017"/>
                  </a:lnTo>
                  <a:lnTo>
                    <a:pt x="987" y="1867"/>
                  </a:lnTo>
                  <a:lnTo>
                    <a:pt x="1016" y="1584"/>
                  </a:lnTo>
                  <a:lnTo>
                    <a:pt x="1002" y="1315"/>
                  </a:lnTo>
                  <a:lnTo>
                    <a:pt x="957" y="1061"/>
                  </a:lnTo>
                  <a:lnTo>
                    <a:pt x="912" y="837"/>
                  </a:lnTo>
                  <a:lnTo>
                    <a:pt x="837" y="642"/>
                  </a:lnTo>
                  <a:lnTo>
                    <a:pt x="762" y="463"/>
                  </a:lnTo>
                  <a:lnTo>
                    <a:pt x="703" y="329"/>
                  </a:lnTo>
                  <a:lnTo>
                    <a:pt x="568" y="120"/>
                  </a:lnTo>
                  <a:lnTo>
                    <a:pt x="523" y="45"/>
                  </a:lnTo>
                  <a:lnTo>
                    <a:pt x="479" y="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6604103" y="2954365"/>
              <a:ext cx="406684" cy="1483877"/>
            </a:xfrm>
            <a:custGeom>
              <a:avLst/>
              <a:gdLst/>
              <a:ahLst/>
              <a:cxnLst/>
              <a:rect l="l" t="t" r="r" b="b"/>
              <a:pathLst>
                <a:path w="14806" h="54023" extrusionOk="0">
                  <a:moveTo>
                    <a:pt x="0" y="1"/>
                  </a:moveTo>
                  <a:lnTo>
                    <a:pt x="4647" y="28580"/>
                  </a:lnTo>
                  <a:lnTo>
                    <a:pt x="10115" y="53738"/>
                  </a:lnTo>
                  <a:lnTo>
                    <a:pt x="14806" y="54022"/>
                  </a:lnTo>
                  <a:lnTo>
                    <a:pt x="11952" y="10952"/>
                  </a:lnTo>
                  <a:lnTo>
                    <a:pt x="1101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6893794" y="4421328"/>
              <a:ext cx="116984" cy="135854"/>
            </a:xfrm>
            <a:custGeom>
              <a:avLst/>
              <a:gdLst/>
              <a:ahLst/>
              <a:cxnLst/>
              <a:rect l="l" t="t" r="r" b="b"/>
              <a:pathLst>
                <a:path w="4259" h="4946" extrusionOk="0">
                  <a:moveTo>
                    <a:pt x="1" y="1"/>
                  </a:moveTo>
                  <a:lnTo>
                    <a:pt x="673" y="4841"/>
                  </a:lnTo>
                  <a:lnTo>
                    <a:pt x="1076" y="4901"/>
                  </a:lnTo>
                  <a:lnTo>
                    <a:pt x="1450" y="4931"/>
                  </a:lnTo>
                  <a:lnTo>
                    <a:pt x="1808" y="4946"/>
                  </a:lnTo>
                  <a:lnTo>
                    <a:pt x="2152" y="4931"/>
                  </a:lnTo>
                  <a:lnTo>
                    <a:pt x="2466" y="4916"/>
                  </a:lnTo>
                  <a:lnTo>
                    <a:pt x="2765" y="4871"/>
                  </a:lnTo>
                  <a:lnTo>
                    <a:pt x="3034" y="4826"/>
                  </a:lnTo>
                  <a:lnTo>
                    <a:pt x="3273" y="4766"/>
                  </a:lnTo>
                  <a:lnTo>
                    <a:pt x="3497" y="4707"/>
                  </a:lnTo>
                  <a:lnTo>
                    <a:pt x="3691" y="4647"/>
                  </a:lnTo>
                  <a:lnTo>
                    <a:pt x="4005" y="4527"/>
                  </a:lnTo>
                  <a:lnTo>
                    <a:pt x="4184" y="4438"/>
                  </a:lnTo>
                  <a:lnTo>
                    <a:pt x="4259" y="4408"/>
                  </a:lnTo>
                  <a:lnTo>
                    <a:pt x="3930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6861795" y="4400398"/>
              <a:ext cx="166618" cy="74712"/>
            </a:xfrm>
            <a:custGeom>
              <a:avLst/>
              <a:gdLst/>
              <a:ahLst/>
              <a:cxnLst/>
              <a:rect l="l" t="t" r="r" b="b"/>
              <a:pathLst>
                <a:path w="6066" h="2720" extrusionOk="0">
                  <a:moveTo>
                    <a:pt x="5976" y="1"/>
                  </a:moveTo>
                  <a:lnTo>
                    <a:pt x="120" y="210"/>
                  </a:lnTo>
                  <a:lnTo>
                    <a:pt x="45" y="539"/>
                  </a:lnTo>
                  <a:lnTo>
                    <a:pt x="15" y="852"/>
                  </a:lnTo>
                  <a:lnTo>
                    <a:pt x="1" y="1181"/>
                  </a:lnTo>
                  <a:lnTo>
                    <a:pt x="15" y="1495"/>
                  </a:lnTo>
                  <a:lnTo>
                    <a:pt x="60" y="1794"/>
                  </a:lnTo>
                  <a:lnTo>
                    <a:pt x="120" y="2107"/>
                  </a:lnTo>
                  <a:lnTo>
                    <a:pt x="210" y="2421"/>
                  </a:lnTo>
                  <a:lnTo>
                    <a:pt x="314" y="2720"/>
                  </a:lnTo>
                  <a:lnTo>
                    <a:pt x="5917" y="2466"/>
                  </a:lnTo>
                  <a:lnTo>
                    <a:pt x="5976" y="2152"/>
                  </a:lnTo>
                  <a:lnTo>
                    <a:pt x="6021" y="1838"/>
                  </a:lnTo>
                  <a:lnTo>
                    <a:pt x="6051" y="1540"/>
                  </a:lnTo>
                  <a:lnTo>
                    <a:pt x="6066" y="1226"/>
                  </a:lnTo>
                  <a:lnTo>
                    <a:pt x="6066" y="927"/>
                  </a:lnTo>
                  <a:lnTo>
                    <a:pt x="6051" y="613"/>
                  </a:lnTo>
                  <a:lnTo>
                    <a:pt x="6021" y="30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6637749" y="4493977"/>
              <a:ext cx="386578" cy="185076"/>
            </a:xfrm>
            <a:custGeom>
              <a:avLst/>
              <a:gdLst/>
              <a:ahLst/>
              <a:cxnLst/>
              <a:rect l="l" t="t" r="r" b="b"/>
              <a:pathLst>
                <a:path w="14074" h="6738" extrusionOk="0">
                  <a:moveTo>
                    <a:pt x="8755" y="0"/>
                  </a:moveTo>
                  <a:lnTo>
                    <a:pt x="8636" y="30"/>
                  </a:lnTo>
                  <a:lnTo>
                    <a:pt x="8471" y="105"/>
                  </a:lnTo>
                  <a:lnTo>
                    <a:pt x="8247" y="224"/>
                  </a:lnTo>
                  <a:lnTo>
                    <a:pt x="7993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07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8" y="2779"/>
                  </a:lnTo>
                  <a:lnTo>
                    <a:pt x="3392" y="3302"/>
                  </a:lnTo>
                  <a:lnTo>
                    <a:pt x="2988" y="3526"/>
                  </a:lnTo>
                  <a:lnTo>
                    <a:pt x="2600" y="3735"/>
                  </a:lnTo>
                  <a:lnTo>
                    <a:pt x="2241" y="3914"/>
                  </a:lnTo>
                  <a:lnTo>
                    <a:pt x="1898" y="4064"/>
                  </a:lnTo>
                  <a:lnTo>
                    <a:pt x="1599" y="4168"/>
                  </a:lnTo>
                  <a:lnTo>
                    <a:pt x="1345" y="4243"/>
                  </a:lnTo>
                  <a:lnTo>
                    <a:pt x="1046" y="4303"/>
                  </a:lnTo>
                  <a:lnTo>
                    <a:pt x="792" y="4392"/>
                  </a:lnTo>
                  <a:lnTo>
                    <a:pt x="568" y="4497"/>
                  </a:lnTo>
                  <a:lnTo>
                    <a:pt x="404" y="4616"/>
                  </a:lnTo>
                  <a:lnTo>
                    <a:pt x="254" y="4751"/>
                  </a:lnTo>
                  <a:lnTo>
                    <a:pt x="150" y="4900"/>
                  </a:lnTo>
                  <a:lnTo>
                    <a:pt x="75" y="5065"/>
                  </a:lnTo>
                  <a:lnTo>
                    <a:pt x="30" y="5214"/>
                  </a:lnTo>
                  <a:lnTo>
                    <a:pt x="0" y="5378"/>
                  </a:lnTo>
                  <a:lnTo>
                    <a:pt x="0" y="5543"/>
                  </a:lnTo>
                  <a:lnTo>
                    <a:pt x="15" y="5722"/>
                  </a:lnTo>
                  <a:lnTo>
                    <a:pt x="45" y="5871"/>
                  </a:lnTo>
                  <a:lnTo>
                    <a:pt x="75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69" y="6484"/>
                  </a:lnTo>
                  <a:lnTo>
                    <a:pt x="299" y="6514"/>
                  </a:lnTo>
                  <a:lnTo>
                    <a:pt x="449" y="6559"/>
                  </a:lnTo>
                  <a:lnTo>
                    <a:pt x="643" y="6603"/>
                  </a:lnTo>
                  <a:lnTo>
                    <a:pt x="912" y="6633"/>
                  </a:lnTo>
                  <a:lnTo>
                    <a:pt x="1240" y="6663"/>
                  </a:lnTo>
                  <a:lnTo>
                    <a:pt x="1614" y="6693"/>
                  </a:lnTo>
                  <a:lnTo>
                    <a:pt x="2495" y="6723"/>
                  </a:lnTo>
                  <a:lnTo>
                    <a:pt x="3541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71" y="6678"/>
                  </a:lnTo>
                  <a:lnTo>
                    <a:pt x="9651" y="6588"/>
                  </a:lnTo>
                  <a:lnTo>
                    <a:pt x="11803" y="6514"/>
                  </a:lnTo>
                  <a:lnTo>
                    <a:pt x="13894" y="6409"/>
                  </a:lnTo>
                  <a:lnTo>
                    <a:pt x="13954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44" y="2151"/>
                  </a:lnTo>
                  <a:lnTo>
                    <a:pt x="14014" y="1793"/>
                  </a:lnTo>
                  <a:lnTo>
                    <a:pt x="13969" y="1479"/>
                  </a:lnTo>
                  <a:lnTo>
                    <a:pt x="13894" y="1225"/>
                  </a:lnTo>
                  <a:lnTo>
                    <a:pt x="13849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0" y="882"/>
                  </a:lnTo>
                  <a:lnTo>
                    <a:pt x="13596" y="822"/>
                  </a:lnTo>
                  <a:lnTo>
                    <a:pt x="13506" y="792"/>
                  </a:lnTo>
                  <a:lnTo>
                    <a:pt x="13416" y="747"/>
                  </a:lnTo>
                  <a:lnTo>
                    <a:pt x="13327" y="732"/>
                  </a:lnTo>
                  <a:lnTo>
                    <a:pt x="13117" y="717"/>
                  </a:lnTo>
                  <a:lnTo>
                    <a:pt x="12893" y="717"/>
                  </a:lnTo>
                  <a:lnTo>
                    <a:pt x="12654" y="762"/>
                  </a:lnTo>
                  <a:lnTo>
                    <a:pt x="12385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6" y="1091"/>
                  </a:lnTo>
                  <a:lnTo>
                    <a:pt x="10727" y="1121"/>
                  </a:lnTo>
                  <a:lnTo>
                    <a:pt x="10458" y="1106"/>
                  </a:lnTo>
                  <a:lnTo>
                    <a:pt x="10324" y="1091"/>
                  </a:lnTo>
                  <a:lnTo>
                    <a:pt x="10204" y="1076"/>
                  </a:lnTo>
                  <a:lnTo>
                    <a:pt x="10055" y="896"/>
                  </a:lnTo>
                  <a:lnTo>
                    <a:pt x="9905" y="717"/>
                  </a:lnTo>
                  <a:lnTo>
                    <a:pt x="9711" y="523"/>
                  </a:lnTo>
                  <a:lnTo>
                    <a:pt x="9487" y="329"/>
                  </a:lnTo>
                  <a:lnTo>
                    <a:pt x="9368" y="239"/>
                  </a:lnTo>
                  <a:lnTo>
                    <a:pt x="9248" y="149"/>
                  </a:lnTo>
                  <a:lnTo>
                    <a:pt x="9129" y="90"/>
                  </a:lnTo>
                  <a:lnTo>
                    <a:pt x="8994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6777253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28" y="1"/>
                  </a:moveTo>
                  <a:lnTo>
                    <a:pt x="389" y="45"/>
                  </a:lnTo>
                  <a:lnTo>
                    <a:pt x="285" y="75"/>
                  </a:lnTo>
                  <a:lnTo>
                    <a:pt x="180" y="105"/>
                  </a:lnTo>
                  <a:lnTo>
                    <a:pt x="106" y="165"/>
                  </a:lnTo>
                  <a:lnTo>
                    <a:pt x="46" y="225"/>
                  </a:lnTo>
                  <a:lnTo>
                    <a:pt x="16" y="314"/>
                  </a:lnTo>
                  <a:lnTo>
                    <a:pt x="1" y="419"/>
                  </a:lnTo>
                  <a:lnTo>
                    <a:pt x="165" y="404"/>
                  </a:lnTo>
                  <a:lnTo>
                    <a:pt x="345" y="434"/>
                  </a:lnTo>
                  <a:lnTo>
                    <a:pt x="524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8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6" y="1046"/>
                  </a:lnTo>
                  <a:lnTo>
                    <a:pt x="1465" y="1226"/>
                  </a:lnTo>
                  <a:lnTo>
                    <a:pt x="1585" y="1405"/>
                  </a:lnTo>
                  <a:lnTo>
                    <a:pt x="1674" y="1554"/>
                  </a:lnTo>
                  <a:lnTo>
                    <a:pt x="1764" y="1689"/>
                  </a:lnTo>
                  <a:lnTo>
                    <a:pt x="1794" y="1719"/>
                  </a:lnTo>
                  <a:lnTo>
                    <a:pt x="1824" y="1764"/>
                  </a:lnTo>
                  <a:lnTo>
                    <a:pt x="1898" y="1793"/>
                  </a:lnTo>
                  <a:lnTo>
                    <a:pt x="1943" y="1808"/>
                  </a:lnTo>
                  <a:lnTo>
                    <a:pt x="2003" y="1808"/>
                  </a:lnTo>
                  <a:lnTo>
                    <a:pt x="2048" y="1793"/>
                  </a:lnTo>
                  <a:lnTo>
                    <a:pt x="2092" y="1778"/>
                  </a:lnTo>
                  <a:lnTo>
                    <a:pt x="2122" y="1749"/>
                  </a:lnTo>
                  <a:lnTo>
                    <a:pt x="2167" y="1719"/>
                  </a:lnTo>
                  <a:lnTo>
                    <a:pt x="2182" y="1674"/>
                  </a:lnTo>
                  <a:lnTo>
                    <a:pt x="2197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197" y="1495"/>
                  </a:lnTo>
                  <a:lnTo>
                    <a:pt x="2182" y="1450"/>
                  </a:lnTo>
                  <a:lnTo>
                    <a:pt x="2078" y="1285"/>
                  </a:lnTo>
                  <a:lnTo>
                    <a:pt x="1973" y="1121"/>
                  </a:lnTo>
                  <a:lnTo>
                    <a:pt x="1824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1" y="389"/>
                  </a:lnTo>
                  <a:lnTo>
                    <a:pt x="1211" y="299"/>
                  </a:lnTo>
                  <a:lnTo>
                    <a:pt x="1077" y="210"/>
                  </a:lnTo>
                  <a:lnTo>
                    <a:pt x="957" y="135"/>
                  </a:lnTo>
                  <a:lnTo>
                    <a:pt x="793" y="6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6805159" y="4528036"/>
              <a:ext cx="52573" cy="48013"/>
            </a:xfrm>
            <a:custGeom>
              <a:avLst/>
              <a:gdLst/>
              <a:ahLst/>
              <a:cxnLst/>
              <a:rect l="l" t="t" r="r" b="b"/>
              <a:pathLst>
                <a:path w="1914" h="1748" extrusionOk="0">
                  <a:moveTo>
                    <a:pt x="524" y="0"/>
                  </a:moveTo>
                  <a:lnTo>
                    <a:pt x="359" y="15"/>
                  </a:lnTo>
                  <a:lnTo>
                    <a:pt x="270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6" y="164"/>
                  </a:lnTo>
                  <a:lnTo>
                    <a:pt x="31" y="239"/>
                  </a:lnTo>
                  <a:lnTo>
                    <a:pt x="1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30" y="433"/>
                  </a:lnTo>
                  <a:lnTo>
                    <a:pt x="434" y="493"/>
                  </a:lnTo>
                  <a:lnTo>
                    <a:pt x="554" y="553"/>
                  </a:lnTo>
                  <a:lnTo>
                    <a:pt x="643" y="628"/>
                  </a:lnTo>
                  <a:lnTo>
                    <a:pt x="837" y="792"/>
                  </a:lnTo>
                  <a:lnTo>
                    <a:pt x="1017" y="986"/>
                  </a:lnTo>
                  <a:lnTo>
                    <a:pt x="1166" y="1165"/>
                  </a:lnTo>
                  <a:lnTo>
                    <a:pt x="1301" y="1345"/>
                  </a:lnTo>
                  <a:lnTo>
                    <a:pt x="1390" y="1479"/>
                  </a:lnTo>
                  <a:lnTo>
                    <a:pt x="1465" y="1614"/>
                  </a:lnTo>
                  <a:lnTo>
                    <a:pt x="1495" y="1658"/>
                  </a:lnTo>
                  <a:lnTo>
                    <a:pt x="1525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4" y="1748"/>
                  </a:lnTo>
                  <a:lnTo>
                    <a:pt x="1749" y="1733"/>
                  </a:lnTo>
                  <a:lnTo>
                    <a:pt x="1794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13" y="1524"/>
                  </a:lnTo>
                  <a:lnTo>
                    <a:pt x="1913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4" y="1210"/>
                  </a:lnTo>
                  <a:lnTo>
                    <a:pt x="1674" y="1046"/>
                  </a:lnTo>
                  <a:lnTo>
                    <a:pt x="1525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2" y="329"/>
                  </a:lnTo>
                  <a:lnTo>
                    <a:pt x="912" y="224"/>
                  </a:lnTo>
                  <a:lnTo>
                    <a:pt x="793" y="149"/>
                  </a:lnTo>
                  <a:lnTo>
                    <a:pt x="658" y="7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6754702" y="4560034"/>
              <a:ext cx="56638" cy="48865"/>
            </a:xfrm>
            <a:custGeom>
              <a:avLst/>
              <a:gdLst/>
              <a:ahLst/>
              <a:cxnLst/>
              <a:rect l="l" t="t" r="r" b="b"/>
              <a:pathLst>
                <a:path w="2062" h="1779" extrusionOk="0">
                  <a:moveTo>
                    <a:pt x="329" y="0"/>
                  </a:moveTo>
                  <a:lnTo>
                    <a:pt x="224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74"/>
                  </a:lnTo>
                  <a:lnTo>
                    <a:pt x="135" y="389"/>
                  </a:lnTo>
                  <a:lnTo>
                    <a:pt x="269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7" y="583"/>
                  </a:lnTo>
                  <a:lnTo>
                    <a:pt x="792" y="658"/>
                  </a:lnTo>
                  <a:lnTo>
                    <a:pt x="986" y="822"/>
                  </a:lnTo>
                  <a:lnTo>
                    <a:pt x="1151" y="1016"/>
                  </a:lnTo>
                  <a:lnTo>
                    <a:pt x="1300" y="1196"/>
                  </a:lnTo>
                  <a:lnTo>
                    <a:pt x="1434" y="1375"/>
                  </a:lnTo>
                  <a:lnTo>
                    <a:pt x="1524" y="1509"/>
                  </a:lnTo>
                  <a:lnTo>
                    <a:pt x="1614" y="1659"/>
                  </a:lnTo>
                  <a:lnTo>
                    <a:pt x="1629" y="1689"/>
                  </a:lnTo>
                  <a:lnTo>
                    <a:pt x="1674" y="1718"/>
                  </a:lnTo>
                  <a:lnTo>
                    <a:pt x="1748" y="1763"/>
                  </a:lnTo>
                  <a:lnTo>
                    <a:pt x="1793" y="1778"/>
                  </a:lnTo>
                  <a:lnTo>
                    <a:pt x="1838" y="1778"/>
                  </a:lnTo>
                  <a:lnTo>
                    <a:pt x="1883" y="1763"/>
                  </a:lnTo>
                  <a:lnTo>
                    <a:pt x="1927" y="1748"/>
                  </a:lnTo>
                  <a:lnTo>
                    <a:pt x="1972" y="1718"/>
                  </a:lnTo>
                  <a:lnTo>
                    <a:pt x="2002" y="1689"/>
                  </a:lnTo>
                  <a:lnTo>
                    <a:pt x="2047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7" y="1464"/>
                  </a:lnTo>
                  <a:lnTo>
                    <a:pt x="2032" y="1420"/>
                  </a:lnTo>
                  <a:lnTo>
                    <a:pt x="1927" y="1255"/>
                  </a:lnTo>
                  <a:lnTo>
                    <a:pt x="1808" y="1076"/>
                  </a:lnTo>
                  <a:lnTo>
                    <a:pt x="1674" y="882"/>
                  </a:lnTo>
                  <a:lnTo>
                    <a:pt x="1494" y="673"/>
                  </a:lnTo>
                  <a:lnTo>
                    <a:pt x="1285" y="463"/>
                  </a:lnTo>
                  <a:lnTo>
                    <a:pt x="1166" y="359"/>
                  </a:lnTo>
                  <a:lnTo>
                    <a:pt x="1046" y="269"/>
                  </a:lnTo>
                  <a:lnTo>
                    <a:pt x="927" y="180"/>
                  </a:lnTo>
                  <a:lnTo>
                    <a:pt x="807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6818288" y="2926898"/>
              <a:ext cx="463734" cy="1521178"/>
            </a:xfrm>
            <a:custGeom>
              <a:avLst/>
              <a:gdLst/>
              <a:ahLst/>
              <a:cxnLst/>
              <a:rect l="l" t="t" r="r" b="b"/>
              <a:pathLst>
                <a:path w="16883" h="55381" extrusionOk="0">
                  <a:moveTo>
                    <a:pt x="11878" y="0"/>
                  </a:moveTo>
                  <a:lnTo>
                    <a:pt x="10205" y="329"/>
                  </a:lnTo>
                  <a:lnTo>
                    <a:pt x="10190" y="329"/>
                  </a:lnTo>
                  <a:lnTo>
                    <a:pt x="9682" y="448"/>
                  </a:lnTo>
                  <a:lnTo>
                    <a:pt x="9592" y="478"/>
                  </a:lnTo>
                  <a:lnTo>
                    <a:pt x="1" y="1569"/>
                  </a:lnTo>
                  <a:lnTo>
                    <a:pt x="2048" y="30133"/>
                  </a:lnTo>
                  <a:lnTo>
                    <a:pt x="12729" y="55381"/>
                  </a:lnTo>
                  <a:lnTo>
                    <a:pt x="16883" y="55187"/>
                  </a:lnTo>
                  <a:lnTo>
                    <a:pt x="16524" y="53035"/>
                  </a:lnTo>
                  <a:lnTo>
                    <a:pt x="16121" y="50720"/>
                  </a:lnTo>
                  <a:lnTo>
                    <a:pt x="15628" y="47911"/>
                  </a:lnTo>
                  <a:lnTo>
                    <a:pt x="15060" y="44878"/>
                  </a:lnTo>
                  <a:lnTo>
                    <a:pt x="14761" y="43340"/>
                  </a:lnTo>
                  <a:lnTo>
                    <a:pt x="14462" y="41846"/>
                  </a:lnTo>
                  <a:lnTo>
                    <a:pt x="14149" y="40411"/>
                  </a:lnTo>
                  <a:lnTo>
                    <a:pt x="13850" y="39082"/>
                  </a:lnTo>
                  <a:lnTo>
                    <a:pt x="13566" y="37872"/>
                  </a:lnTo>
                  <a:lnTo>
                    <a:pt x="13297" y="36841"/>
                  </a:lnTo>
                  <a:lnTo>
                    <a:pt x="13013" y="35900"/>
                  </a:lnTo>
                  <a:lnTo>
                    <a:pt x="12744" y="34973"/>
                  </a:lnTo>
                  <a:lnTo>
                    <a:pt x="12461" y="34092"/>
                  </a:lnTo>
                  <a:lnTo>
                    <a:pt x="12192" y="33226"/>
                  </a:lnTo>
                  <a:lnTo>
                    <a:pt x="11639" y="31642"/>
                  </a:lnTo>
                  <a:lnTo>
                    <a:pt x="11146" y="30253"/>
                  </a:lnTo>
                  <a:lnTo>
                    <a:pt x="10713" y="29102"/>
                  </a:lnTo>
                  <a:lnTo>
                    <a:pt x="10384" y="28236"/>
                  </a:lnTo>
                  <a:lnTo>
                    <a:pt x="10070" y="27489"/>
                  </a:lnTo>
                  <a:lnTo>
                    <a:pt x="10249" y="24023"/>
                  </a:lnTo>
                  <a:lnTo>
                    <a:pt x="10459" y="20333"/>
                  </a:lnTo>
                  <a:lnTo>
                    <a:pt x="10713" y="15940"/>
                  </a:lnTo>
                  <a:lnTo>
                    <a:pt x="10996" y="11264"/>
                  </a:lnTo>
                  <a:lnTo>
                    <a:pt x="11295" y="6753"/>
                  </a:lnTo>
                  <a:lnTo>
                    <a:pt x="11445" y="4706"/>
                  </a:lnTo>
                  <a:lnTo>
                    <a:pt x="11594" y="2853"/>
                  </a:lnTo>
                  <a:lnTo>
                    <a:pt x="11729" y="1270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7167911" y="4420092"/>
              <a:ext cx="131350" cy="137090"/>
            </a:xfrm>
            <a:custGeom>
              <a:avLst/>
              <a:gdLst/>
              <a:ahLst/>
              <a:cxnLst/>
              <a:rect l="l" t="t" r="r" b="b"/>
              <a:pathLst>
                <a:path w="4782" h="4991" extrusionOk="0">
                  <a:moveTo>
                    <a:pt x="0" y="1"/>
                  </a:moveTo>
                  <a:lnTo>
                    <a:pt x="1196" y="4886"/>
                  </a:lnTo>
                  <a:lnTo>
                    <a:pt x="1599" y="4946"/>
                  </a:lnTo>
                  <a:lnTo>
                    <a:pt x="1972" y="4976"/>
                  </a:lnTo>
                  <a:lnTo>
                    <a:pt x="2331" y="4991"/>
                  </a:lnTo>
                  <a:lnTo>
                    <a:pt x="2675" y="4976"/>
                  </a:lnTo>
                  <a:lnTo>
                    <a:pt x="2988" y="4961"/>
                  </a:lnTo>
                  <a:lnTo>
                    <a:pt x="3272" y="4916"/>
                  </a:lnTo>
                  <a:lnTo>
                    <a:pt x="3556" y="4871"/>
                  </a:lnTo>
                  <a:lnTo>
                    <a:pt x="3795" y="4811"/>
                  </a:lnTo>
                  <a:lnTo>
                    <a:pt x="4019" y="4752"/>
                  </a:lnTo>
                  <a:lnTo>
                    <a:pt x="4213" y="4692"/>
                  </a:lnTo>
                  <a:lnTo>
                    <a:pt x="4512" y="4572"/>
                  </a:lnTo>
                  <a:lnTo>
                    <a:pt x="4706" y="4483"/>
                  </a:lnTo>
                  <a:lnTo>
                    <a:pt x="4781" y="4453"/>
                  </a:lnTo>
                  <a:lnTo>
                    <a:pt x="3571" y="2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7133440" y="4405342"/>
              <a:ext cx="183455" cy="74712"/>
            </a:xfrm>
            <a:custGeom>
              <a:avLst/>
              <a:gdLst/>
              <a:ahLst/>
              <a:cxnLst/>
              <a:rect l="l" t="t" r="r" b="b"/>
              <a:pathLst>
                <a:path w="6679" h="2720" extrusionOk="0">
                  <a:moveTo>
                    <a:pt x="6380" y="0"/>
                  </a:moveTo>
                  <a:lnTo>
                    <a:pt x="105" y="374"/>
                  </a:lnTo>
                  <a:lnTo>
                    <a:pt x="45" y="732"/>
                  </a:lnTo>
                  <a:lnTo>
                    <a:pt x="15" y="1076"/>
                  </a:lnTo>
                  <a:lnTo>
                    <a:pt x="1" y="1240"/>
                  </a:lnTo>
                  <a:lnTo>
                    <a:pt x="15" y="1404"/>
                  </a:lnTo>
                  <a:lnTo>
                    <a:pt x="30" y="1554"/>
                  </a:lnTo>
                  <a:lnTo>
                    <a:pt x="45" y="1703"/>
                  </a:lnTo>
                  <a:lnTo>
                    <a:pt x="90" y="1838"/>
                  </a:lnTo>
                  <a:lnTo>
                    <a:pt x="135" y="1972"/>
                  </a:lnTo>
                  <a:lnTo>
                    <a:pt x="195" y="2107"/>
                  </a:lnTo>
                  <a:lnTo>
                    <a:pt x="269" y="2241"/>
                  </a:lnTo>
                  <a:lnTo>
                    <a:pt x="359" y="2376"/>
                  </a:lnTo>
                  <a:lnTo>
                    <a:pt x="464" y="2495"/>
                  </a:lnTo>
                  <a:lnTo>
                    <a:pt x="583" y="2615"/>
                  </a:lnTo>
                  <a:lnTo>
                    <a:pt x="718" y="2719"/>
                  </a:lnTo>
                  <a:lnTo>
                    <a:pt x="6589" y="2390"/>
                  </a:lnTo>
                  <a:lnTo>
                    <a:pt x="6634" y="2077"/>
                  </a:lnTo>
                  <a:lnTo>
                    <a:pt x="6679" y="1778"/>
                  </a:lnTo>
                  <a:lnTo>
                    <a:pt x="6679" y="1464"/>
                  </a:lnTo>
                  <a:lnTo>
                    <a:pt x="6664" y="1165"/>
                  </a:lnTo>
                  <a:lnTo>
                    <a:pt x="6634" y="867"/>
                  </a:lnTo>
                  <a:lnTo>
                    <a:pt x="6574" y="583"/>
                  </a:lnTo>
                  <a:lnTo>
                    <a:pt x="6484" y="28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6933181" y="4493977"/>
              <a:ext cx="386605" cy="185076"/>
            </a:xfrm>
            <a:custGeom>
              <a:avLst/>
              <a:gdLst/>
              <a:ahLst/>
              <a:cxnLst/>
              <a:rect l="l" t="t" r="r" b="b"/>
              <a:pathLst>
                <a:path w="14075" h="6738" extrusionOk="0">
                  <a:moveTo>
                    <a:pt x="8756" y="0"/>
                  </a:moveTo>
                  <a:lnTo>
                    <a:pt x="8636" y="30"/>
                  </a:lnTo>
                  <a:lnTo>
                    <a:pt x="8472" y="105"/>
                  </a:lnTo>
                  <a:lnTo>
                    <a:pt x="8248" y="224"/>
                  </a:lnTo>
                  <a:lnTo>
                    <a:pt x="7994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23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9" y="2779"/>
                  </a:lnTo>
                  <a:lnTo>
                    <a:pt x="3407" y="3302"/>
                  </a:lnTo>
                  <a:lnTo>
                    <a:pt x="2989" y="3526"/>
                  </a:lnTo>
                  <a:lnTo>
                    <a:pt x="2600" y="3735"/>
                  </a:lnTo>
                  <a:lnTo>
                    <a:pt x="2242" y="3914"/>
                  </a:lnTo>
                  <a:lnTo>
                    <a:pt x="1898" y="4064"/>
                  </a:lnTo>
                  <a:lnTo>
                    <a:pt x="1600" y="4168"/>
                  </a:lnTo>
                  <a:lnTo>
                    <a:pt x="1346" y="4243"/>
                  </a:lnTo>
                  <a:lnTo>
                    <a:pt x="1047" y="4303"/>
                  </a:lnTo>
                  <a:lnTo>
                    <a:pt x="793" y="4392"/>
                  </a:lnTo>
                  <a:lnTo>
                    <a:pt x="584" y="4497"/>
                  </a:lnTo>
                  <a:lnTo>
                    <a:pt x="404" y="4616"/>
                  </a:lnTo>
                  <a:lnTo>
                    <a:pt x="270" y="4751"/>
                  </a:lnTo>
                  <a:lnTo>
                    <a:pt x="165" y="4900"/>
                  </a:lnTo>
                  <a:lnTo>
                    <a:pt x="91" y="5065"/>
                  </a:lnTo>
                  <a:lnTo>
                    <a:pt x="31" y="5214"/>
                  </a:lnTo>
                  <a:lnTo>
                    <a:pt x="16" y="5378"/>
                  </a:lnTo>
                  <a:lnTo>
                    <a:pt x="1" y="5543"/>
                  </a:lnTo>
                  <a:lnTo>
                    <a:pt x="16" y="5722"/>
                  </a:lnTo>
                  <a:lnTo>
                    <a:pt x="46" y="5871"/>
                  </a:lnTo>
                  <a:lnTo>
                    <a:pt x="91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70" y="6484"/>
                  </a:lnTo>
                  <a:lnTo>
                    <a:pt x="315" y="6514"/>
                  </a:lnTo>
                  <a:lnTo>
                    <a:pt x="449" y="6559"/>
                  </a:lnTo>
                  <a:lnTo>
                    <a:pt x="658" y="6603"/>
                  </a:lnTo>
                  <a:lnTo>
                    <a:pt x="912" y="6633"/>
                  </a:lnTo>
                  <a:lnTo>
                    <a:pt x="1241" y="6663"/>
                  </a:lnTo>
                  <a:lnTo>
                    <a:pt x="1614" y="6693"/>
                  </a:lnTo>
                  <a:lnTo>
                    <a:pt x="2511" y="6723"/>
                  </a:lnTo>
                  <a:lnTo>
                    <a:pt x="3542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87" y="6678"/>
                  </a:lnTo>
                  <a:lnTo>
                    <a:pt x="9652" y="6588"/>
                  </a:lnTo>
                  <a:lnTo>
                    <a:pt x="11803" y="6514"/>
                  </a:lnTo>
                  <a:lnTo>
                    <a:pt x="13895" y="6409"/>
                  </a:lnTo>
                  <a:lnTo>
                    <a:pt x="13955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59" y="2151"/>
                  </a:lnTo>
                  <a:lnTo>
                    <a:pt x="14014" y="1793"/>
                  </a:lnTo>
                  <a:lnTo>
                    <a:pt x="13970" y="1479"/>
                  </a:lnTo>
                  <a:lnTo>
                    <a:pt x="13895" y="1225"/>
                  </a:lnTo>
                  <a:lnTo>
                    <a:pt x="13850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1" y="882"/>
                  </a:lnTo>
                  <a:lnTo>
                    <a:pt x="13596" y="822"/>
                  </a:lnTo>
                  <a:lnTo>
                    <a:pt x="13521" y="792"/>
                  </a:lnTo>
                  <a:lnTo>
                    <a:pt x="13432" y="747"/>
                  </a:lnTo>
                  <a:lnTo>
                    <a:pt x="13327" y="732"/>
                  </a:lnTo>
                  <a:lnTo>
                    <a:pt x="13118" y="717"/>
                  </a:lnTo>
                  <a:lnTo>
                    <a:pt x="12894" y="717"/>
                  </a:lnTo>
                  <a:lnTo>
                    <a:pt x="12655" y="762"/>
                  </a:lnTo>
                  <a:lnTo>
                    <a:pt x="12386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7" y="1091"/>
                  </a:lnTo>
                  <a:lnTo>
                    <a:pt x="10728" y="1121"/>
                  </a:lnTo>
                  <a:lnTo>
                    <a:pt x="10459" y="1106"/>
                  </a:lnTo>
                  <a:lnTo>
                    <a:pt x="10324" y="1091"/>
                  </a:lnTo>
                  <a:lnTo>
                    <a:pt x="10205" y="1076"/>
                  </a:lnTo>
                  <a:lnTo>
                    <a:pt x="10070" y="896"/>
                  </a:lnTo>
                  <a:lnTo>
                    <a:pt x="9921" y="717"/>
                  </a:lnTo>
                  <a:lnTo>
                    <a:pt x="9727" y="523"/>
                  </a:lnTo>
                  <a:lnTo>
                    <a:pt x="9503" y="329"/>
                  </a:lnTo>
                  <a:lnTo>
                    <a:pt x="9383" y="239"/>
                  </a:lnTo>
                  <a:lnTo>
                    <a:pt x="9249" y="149"/>
                  </a:lnTo>
                  <a:lnTo>
                    <a:pt x="9129" y="90"/>
                  </a:lnTo>
                  <a:lnTo>
                    <a:pt x="8995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7072711" y="4544433"/>
              <a:ext cx="60758" cy="49689"/>
            </a:xfrm>
            <a:custGeom>
              <a:avLst/>
              <a:gdLst/>
              <a:ahLst/>
              <a:cxnLst/>
              <a:rect l="l" t="t" r="r" b="b"/>
              <a:pathLst>
                <a:path w="2212" h="1809" extrusionOk="0">
                  <a:moveTo>
                    <a:pt x="643" y="1"/>
                  </a:moveTo>
                  <a:lnTo>
                    <a:pt x="389" y="45"/>
                  </a:lnTo>
                  <a:lnTo>
                    <a:pt x="284" y="75"/>
                  </a:lnTo>
                  <a:lnTo>
                    <a:pt x="180" y="105"/>
                  </a:lnTo>
                  <a:lnTo>
                    <a:pt x="105" y="165"/>
                  </a:lnTo>
                  <a:lnTo>
                    <a:pt x="45" y="225"/>
                  </a:lnTo>
                  <a:lnTo>
                    <a:pt x="15" y="314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165" y="404"/>
                  </a:lnTo>
                  <a:lnTo>
                    <a:pt x="344" y="434"/>
                  </a:lnTo>
                  <a:lnTo>
                    <a:pt x="538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7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5" y="1046"/>
                  </a:lnTo>
                  <a:lnTo>
                    <a:pt x="1465" y="1226"/>
                  </a:lnTo>
                  <a:lnTo>
                    <a:pt x="1584" y="1405"/>
                  </a:lnTo>
                  <a:lnTo>
                    <a:pt x="1689" y="1554"/>
                  </a:lnTo>
                  <a:lnTo>
                    <a:pt x="1763" y="1689"/>
                  </a:lnTo>
                  <a:lnTo>
                    <a:pt x="1793" y="1719"/>
                  </a:lnTo>
                  <a:lnTo>
                    <a:pt x="1823" y="1764"/>
                  </a:lnTo>
                  <a:lnTo>
                    <a:pt x="1898" y="1793"/>
                  </a:lnTo>
                  <a:lnTo>
                    <a:pt x="1958" y="1808"/>
                  </a:lnTo>
                  <a:lnTo>
                    <a:pt x="2002" y="1808"/>
                  </a:lnTo>
                  <a:lnTo>
                    <a:pt x="2047" y="1793"/>
                  </a:lnTo>
                  <a:lnTo>
                    <a:pt x="2092" y="1778"/>
                  </a:lnTo>
                  <a:lnTo>
                    <a:pt x="2137" y="1749"/>
                  </a:lnTo>
                  <a:lnTo>
                    <a:pt x="2167" y="1719"/>
                  </a:lnTo>
                  <a:lnTo>
                    <a:pt x="2197" y="1674"/>
                  </a:lnTo>
                  <a:lnTo>
                    <a:pt x="2212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212" y="1495"/>
                  </a:lnTo>
                  <a:lnTo>
                    <a:pt x="2182" y="1450"/>
                  </a:lnTo>
                  <a:lnTo>
                    <a:pt x="2077" y="1285"/>
                  </a:lnTo>
                  <a:lnTo>
                    <a:pt x="1972" y="1121"/>
                  </a:lnTo>
                  <a:lnTo>
                    <a:pt x="1823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0" y="389"/>
                  </a:lnTo>
                  <a:lnTo>
                    <a:pt x="1211" y="299"/>
                  </a:lnTo>
                  <a:lnTo>
                    <a:pt x="1091" y="210"/>
                  </a:lnTo>
                  <a:lnTo>
                    <a:pt x="957" y="135"/>
                  </a:lnTo>
                  <a:lnTo>
                    <a:pt x="792" y="6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7100618" y="4528036"/>
              <a:ext cx="52957" cy="48013"/>
            </a:xfrm>
            <a:custGeom>
              <a:avLst/>
              <a:gdLst/>
              <a:ahLst/>
              <a:cxnLst/>
              <a:rect l="l" t="t" r="r" b="b"/>
              <a:pathLst>
                <a:path w="1928" h="1748" extrusionOk="0">
                  <a:moveTo>
                    <a:pt x="523" y="0"/>
                  </a:moveTo>
                  <a:lnTo>
                    <a:pt x="359" y="15"/>
                  </a:lnTo>
                  <a:lnTo>
                    <a:pt x="284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5" y="164"/>
                  </a:lnTo>
                  <a:lnTo>
                    <a:pt x="30" y="239"/>
                  </a:lnTo>
                  <a:lnTo>
                    <a:pt x="0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29" y="433"/>
                  </a:lnTo>
                  <a:lnTo>
                    <a:pt x="449" y="493"/>
                  </a:lnTo>
                  <a:lnTo>
                    <a:pt x="553" y="553"/>
                  </a:lnTo>
                  <a:lnTo>
                    <a:pt x="658" y="628"/>
                  </a:lnTo>
                  <a:lnTo>
                    <a:pt x="852" y="792"/>
                  </a:lnTo>
                  <a:lnTo>
                    <a:pt x="1016" y="986"/>
                  </a:lnTo>
                  <a:lnTo>
                    <a:pt x="1166" y="1165"/>
                  </a:lnTo>
                  <a:lnTo>
                    <a:pt x="1300" y="1345"/>
                  </a:lnTo>
                  <a:lnTo>
                    <a:pt x="1390" y="1479"/>
                  </a:lnTo>
                  <a:lnTo>
                    <a:pt x="1479" y="1614"/>
                  </a:lnTo>
                  <a:lnTo>
                    <a:pt x="1494" y="1658"/>
                  </a:lnTo>
                  <a:lnTo>
                    <a:pt x="1539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3" y="1748"/>
                  </a:lnTo>
                  <a:lnTo>
                    <a:pt x="1748" y="1733"/>
                  </a:lnTo>
                  <a:lnTo>
                    <a:pt x="1793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28" y="1524"/>
                  </a:lnTo>
                  <a:lnTo>
                    <a:pt x="1928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3" y="1210"/>
                  </a:lnTo>
                  <a:lnTo>
                    <a:pt x="1674" y="1046"/>
                  </a:lnTo>
                  <a:lnTo>
                    <a:pt x="1539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1" y="329"/>
                  </a:lnTo>
                  <a:lnTo>
                    <a:pt x="912" y="224"/>
                  </a:lnTo>
                  <a:lnTo>
                    <a:pt x="792" y="149"/>
                  </a:lnTo>
                  <a:lnTo>
                    <a:pt x="658" y="7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7050134" y="4560034"/>
              <a:ext cx="56665" cy="48865"/>
            </a:xfrm>
            <a:custGeom>
              <a:avLst/>
              <a:gdLst/>
              <a:ahLst/>
              <a:cxnLst/>
              <a:rect l="l" t="t" r="r" b="b"/>
              <a:pathLst>
                <a:path w="2063" h="1779" extrusionOk="0">
                  <a:moveTo>
                    <a:pt x="329" y="0"/>
                  </a:moveTo>
                  <a:lnTo>
                    <a:pt x="225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1" y="180"/>
                  </a:lnTo>
                  <a:lnTo>
                    <a:pt x="1" y="269"/>
                  </a:lnTo>
                  <a:lnTo>
                    <a:pt x="1" y="374"/>
                  </a:lnTo>
                  <a:lnTo>
                    <a:pt x="135" y="389"/>
                  </a:lnTo>
                  <a:lnTo>
                    <a:pt x="270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8" y="583"/>
                  </a:lnTo>
                  <a:lnTo>
                    <a:pt x="793" y="658"/>
                  </a:lnTo>
                  <a:lnTo>
                    <a:pt x="987" y="822"/>
                  </a:lnTo>
                  <a:lnTo>
                    <a:pt x="1151" y="1016"/>
                  </a:lnTo>
                  <a:lnTo>
                    <a:pt x="1315" y="1196"/>
                  </a:lnTo>
                  <a:lnTo>
                    <a:pt x="1435" y="1375"/>
                  </a:lnTo>
                  <a:lnTo>
                    <a:pt x="1525" y="1509"/>
                  </a:lnTo>
                  <a:lnTo>
                    <a:pt x="1614" y="1659"/>
                  </a:lnTo>
                  <a:lnTo>
                    <a:pt x="1644" y="1689"/>
                  </a:lnTo>
                  <a:lnTo>
                    <a:pt x="1674" y="1718"/>
                  </a:lnTo>
                  <a:lnTo>
                    <a:pt x="1749" y="1763"/>
                  </a:lnTo>
                  <a:lnTo>
                    <a:pt x="1794" y="1778"/>
                  </a:lnTo>
                  <a:lnTo>
                    <a:pt x="1838" y="1778"/>
                  </a:lnTo>
                  <a:lnTo>
                    <a:pt x="1898" y="1763"/>
                  </a:lnTo>
                  <a:lnTo>
                    <a:pt x="1943" y="1748"/>
                  </a:lnTo>
                  <a:lnTo>
                    <a:pt x="1973" y="1718"/>
                  </a:lnTo>
                  <a:lnTo>
                    <a:pt x="2018" y="1689"/>
                  </a:lnTo>
                  <a:lnTo>
                    <a:pt x="2048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8" y="1464"/>
                  </a:lnTo>
                  <a:lnTo>
                    <a:pt x="2033" y="1420"/>
                  </a:lnTo>
                  <a:lnTo>
                    <a:pt x="1928" y="1255"/>
                  </a:lnTo>
                  <a:lnTo>
                    <a:pt x="1823" y="1076"/>
                  </a:lnTo>
                  <a:lnTo>
                    <a:pt x="1674" y="882"/>
                  </a:lnTo>
                  <a:lnTo>
                    <a:pt x="1495" y="673"/>
                  </a:lnTo>
                  <a:lnTo>
                    <a:pt x="1286" y="463"/>
                  </a:lnTo>
                  <a:lnTo>
                    <a:pt x="1181" y="359"/>
                  </a:lnTo>
                  <a:lnTo>
                    <a:pt x="1062" y="269"/>
                  </a:lnTo>
                  <a:lnTo>
                    <a:pt x="927" y="180"/>
                  </a:lnTo>
                  <a:lnTo>
                    <a:pt x="808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6609019" y="1712683"/>
              <a:ext cx="127229" cy="219987"/>
            </a:xfrm>
            <a:custGeom>
              <a:avLst/>
              <a:gdLst/>
              <a:ahLst/>
              <a:cxnLst/>
              <a:rect l="l" t="t" r="r" b="b"/>
              <a:pathLst>
                <a:path w="4632" h="8009" extrusionOk="0">
                  <a:moveTo>
                    <a:pt x="299" y="1"/>
                  </a:moveTo>
                  <a:lnTo>
                    <a:pt x="180" y="16"/>
                  </a:lnTo>
                  <a:lnTo>
                    <a:pt x="75" y="31"/>
                  </a:lnTo>
                  <a:lnTo>
                    <a:pt x="150" y="180"/>
                  </a:lnTo>
                  <a:lnTo>
                    <a:pt x="329" y="599"/>
                  </a:lnTo>
                  <a:lnTo>
                    <a:pt x="449" y="897"/>
                  </a:lnTo>
                  <a:lnTo>
                    <a:pt x="568" y="1226"/>
                  </a:lnTo>
                  <a:lnTo>
                    <a:pt x="673" y="1614"/>
                  </a:lnTo>
                  <a:lnTo>
                    <a:pt x="778" y="2033"/>
                  </a:lnTo>
                  <a:lnTo>
                    <a:pt x="867" y="2466"/>
                  </a:lnTo>
                  <a:lnTo>
                    <a:pt x="942" y="2929"/>
                  </a:lnTo>
                  <a:lnTo>
                    <a:pt x="957" y="3168"/>
                  </a:lnTo>
                  <a:lnTo>
                    <a:pt x="972" y="3407"/>
                  </a:lnTo>
                  <a:lnTo>
                    <a:pt x="987" y="3646"/>
                  </a:lnTo>
                  <a:lnTo>
                    <a:pt x="972" y="3900"/>
                  </a:lnTo>
                  <a:lnTo>
                    <a:pt x="957" y="4139"/>
                  </a:lnTo>
                  <a:lnTo>
                    <a:pt x="927" y="4378"/>
                  </a:lnTo>
                  <a:lnTo>
                    <a:pt x="882" y="4632"/>
                  </a:lnTo>
                  <a:lnTo>
                    <a:pt x="822" y="4871"/>
                  </a:lnTo>
                  <a:lnTo>
                    <a:pt x="763" y="5110"/>
                  </a:lnTo>
                  <a:lnTo>
                    <a:pt x="673" y="5334"/>
                  </a:lnTo>
                  <a:lnTo>
                    <a:pt x="568" y="5573"/>
                  </a:lnTo>
                  <a:lnTo>
                    <a:pt x="449" y="5798"/>
                  </a:lnTo>
                  <a:lnTo>
                    <a:pt x="344" y="5992"/>
                  </a:lnTo>
                  <a:lnTo>
                    <a:pt x="240" y="6291"/>
                  </a:lnTo>
                  <a:lnTo>
                    <a:pt x="120" y="6664"/>
                  </a:lnTo>
                  <a:lnTo>
                    <a:pt x="1" y="7112"/>
                  </a:lnTo>
                  <a:lnTo>
                    <a:pt x="987" y="7336"/>
                  </a:lnTo>
                  <a:lnTo>
                    <a:pt x="1868" y="7530"/>
                  </a:lnTo>
                  <a:lnTo>
                    <a:pt x="2750" y="7695"/>
                  </a:lnTo>
                  <a:lnTo>
                    <a:pt x="3646" y="7859"/>
                  </a:lnTo>
                  <a:lnTo>
                    <a:pt x="4527" y="8009"/>
                  </a:lnTo>
                  <a:lnTo>
                    <a:pt x="4572" y="7545"/>
                  </a:lnTo>
                  <a:lnTo>
                    <a:pt x="4602" y="7112"/>
                  </a:lnTo>
                  <a:lnTo>
                    <a:pt x="4632" y="6679"/>
                  </a:lnTo>
                  <a:lnTo>
                    <a:pt x="4632" y="6276"/>
                  </a:lnTo>
                  <a:lnTo>
                    <a:pt x="4632" y="5872"/>
                  </a:lnTo>
                  <a:lnTo>
                    <a:pt x="4602" y="5499"/>
                  </a:lnTo>
                  <a:lnTo>
                    <a:pt x="4572" y="5155"/>
                  </a:lnTo>
                  <a:lnTo>
                    <a:pt x="4527" y="4811"/>
                  </a:lnTo>
                  <a:lnTo>
                    <a:pt x="4468" y="4498"/>
                  </a:lnTo>
                  <a:lnTo>
                    <a:pt x="4393" y="4199"/>
                  </a:lnTo>
                  <a:lnTo>
                    <a:pt x="4303" y="3900"/>
                  </a:lnTo>
                  <a:lnTo>
                    <a:pt x="4199" y="3616"/>
                  </a:lnTo>
                  <a:lnTo>
                    <a:pt x="4094" y="3332"/>
                  </a:lnTo>
                  <a:lnTo>
                    <a:pt x="3975" y="3079"/>
                  </a:lnTo>
                  <a:lnTo>
                    <a:pt x="3855" y="2825"/>
                  </a:lnTo>
                  <a:lnTo>
                    <a:pt x="3721" y="2571"/>
                  </a:lnTo>
                  <a:lnTo>
                    <a:pt x="3586" y="2346"/>
                  </a:lnTo>
                  <a:lnTo>
                    <a:pt x="3437" y="2122"/>
                  </a:lnTo>
                  <a:lnTo>
                    <a:pt x="3287" y="1913"/>
                  </a:lnTo>
                  <a:lnTo>
                    <a:pt x="3138" y="1719"/>
                  </a:lnTo>
                  <a:lnTo>
                    <a:pt x="2974" y="1525"/>
                  </a:lnTo>
                  <a:lnTo>
                    <a:pt x="2809" y="1346"/>
                  </a:lnTo>
                  <a:lnTo>
                    <a:pt x="2645" y="1181"/>
                  </a:lnTo>
                  <a:lnTo>
                    <a:pt x="2481" y="1017"/>
                  </a:lnTo>
                  <a:lnTo>
                    <a:pt x="2301" y="867"/>
                  </a:lnTo>
                  <a:lnTo>
                    <a:pt x="2137" y="733"/>
                  </a:lnTo>
                  <a:lnTo>
                    <a:pt x="1793" y="509"/>
                  </a:lnTo>
                  <a:lnTo>
                    <a:pt x="1465" y="315"/>
                  </a:lnTo>
                  <a:lnTo>
                    <a:pt x="1136" y="165"/>
                  </a:lnTo>
                  <a:lnTo>
                    <a:pt x="987" y="106"/>
                  </a:lnTo>
                  <a:lnTo>
                    <a:pt x="837" y="61"/>
                  </a:lnTo>
                  <a:lnTo>
                    <a:pt x="688" y="31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6587678" y="1823895"/>
              <a:ext cx="579042" cy="1208515"/>
            </a:xfrm>
            <a:custGeom>
              <a:avLst/>
              <a:gdLst/>
              <a:ahLst/>
              <a:cxnLst/>
              <a:rect l="l" t="t" r="r" b="b"/>
              <a:pathLst>
                <a:path w="21081" h="43998" extrusionOk="0">
                  <a:moveTo>
                    <a:pt x="8621" y="1"/>
                  </a:moveTo>
                  <a:lnTo>
                    <a:pt x="8292" y="16"/>
                  </a:lnTo>
                  <a:lnTo>
                    <a:pt x="7964" y="30"/>
                  </a:lnTo>
                  <a:lnTo>
                    <a:pt x="7635" y="60"/>
                  </a:lnTo>
                  <a:lnTo>
                    <a:pt x="7321" y="105"/>
                  </a:lnTo>
                  <a:lnTo>
                    <a:pt x="7097" y="150"/>
                  </a:lnTo>
                  <a:lnTo>
                    <a:pt x="6858" y="210"/>
                  </a:lnTo>
                  <a:lnTo>
                    <a:pt x="6634" y="299"/>
                  </a:lnTo>
                  <a:lnTo>
                    <a:pt x="6410" y="389"/>
                  </a:lnTo>
                  <a:lnTo>
                    <a:pt x="6186" y="509"/>
                  </a:lnTo>
                  <a:lnTo>
                    <a:pt x="5962" y="628"/>
                  </a:lnTo>
                  <a:lnTo>
                    <a:pt x="5723" y="762"/>
                  </a:lnTo>
                  <a:lnTo>
                    <a:pt x="5499" y="912"/>
                  </a:lnTo>
                  <a:lnTo>
                    <a:pt x="5275" y="1076"/>
                  </a:lnTo>
                  <a:lnTo>
                    <a:pt x="5065" y="1241"/>
                  </a:lnTo>
                  <a:lnTo>
                    <a:pt x="4632" y="1599"/>
                  </a:lnTo>
                  <a:lnTo>
                    <a:pt x="4199" y="1988"/>
                  </a:lnTo>
                  <a:lnTo>
                    <a:pt x="3810" y="2406"/>
                  </a:lnTo>
                  <a:lnTo>
                    <a:pt x="3422" y="2824"/>
                  </a:lnTo>
                  <a:lnTo>
                    <a:pt x="3078" y="3242"/>
                  </a:lnTo>
                  <a:lnTo>
                    <a:pt x="2765" y="3661"/>
                  </a:lnTo>
                  <a:lnTo>
                    <a:pt x="2466" y="4079"/>
                  </a:lnTo>
                  <a:lnTo>
                    <a:pt x="2227" y="4467"/>
                  </a:lnTo>
                  <a:lnTo>
                    <a:pt x="2018" y="4826"/>
                  </a:lnTo>
                  <a:lnTo>
                    <a:pt x="1868" y="5140"/>
                  </a:lnTo>
                  <a:lnTo>
                    <a:pt x="1764" y="5424"/>
                  </a:lnTo>
                  <a:lnTo>
                    <a:pt x="1659" y="5782"/>
                  </a:lnTo>
                  <a:lnTo>
                    <a:pt x="1555" y="6126"/>
                  </a:lnTo>
                  <a:lnTo>
                    <a:pt x="1480" y="6499"/>
                  </a:lnTo>
                  <a:lnTo>
                    <a:pt x="1405" y="6918"/>
                  </a:lnTo>
                  <a:lnTo>
                    <a:pt x="1360" y="7411"/>
                  </a:lnTo>
                  <a:lnTo>
                    <a:pt x="1316" y="7978"/>
                  </a:lnTo>
                  <a:lnTo>
                    <a:pt x="1271" y="8651"/>
                  </a:lnTo>
                  <a:lnTo>
                    <a:pt x="1256" y="9457"/>
                  </a:lnTo>
                  <a:lnTo>
                    <a:pt x="1226" y="11668"/>
                  </a:lnTo>
                  <a:lnTo>
                    <a:pt x="1226" y="12759"/>
                  </a:lnTo>
                  <a:lnTo>
                    <a:pt x="1241" y="13835"/>
                  </a:lnTo>
                  <a:lnTo>
                    <a:pt x="1286" y="14925"/>
                  </a:lnTo>
                  <a:lnTo>
                    <a:pt x="1360" y="16031"/>
                  </a:lnTo>
                  <a:lnTo>
                    <a:pt x="1405" y="16583"/>
                  </a:lnTo>
                  <a:lnTo>
                    <a:pt x="1465" y="17151"/>
                  </a:lnTo>
                  <a:lnTo>
                    <a:pt x="1540" y="17734"/>
                  </a:lnTo>
                  <a:lnTo>
                    <a:pt x="1614" y="18316"/>
                  </a:lnTo>
                  <a:lnTo>
                    <a:pt x="1659" y="18600"/>
                  </a:lnTo>
                  <a:lnTo>
                    <a:pt x="1704" y="18899"/>
                  </a:lnTo>
                  <a:lnTo>
                    <a:pt x="1734" y="19213"/>
                  </a:lnTo>
                  <a:lnTo>
                    <a:pt x="1779" y="19885"/>
                  </a:lnTo>
                  <a:lnTo>
                    <a:pt x="1809" y="20617"/>
                  </a:lnTo>
                  <a:lnTo>
                    <a:pt x="1809" y="21424"/>
                  </a:lnTo>
                  <a:lnTo>
                    <a:pt x="1779" y="22260"/>
                  </a:lnTo>
                  <a:lnTo>
                    <a:pt x="1734" y="23142"/>
                  </a:lnTo>
                  <a:lnTo>
                    <a:pt x="1689" y="24083"/>
                  </a:lnTo>
                  <a:lnTo>
                    <a:pt x="1614" y="25039"/>
                  </a:lnTo>
                  <a:lnTo>
                    <a:pt x="1584" y="25338"/>
                  </a:lnTo>
                  <a:lnTo>
                    <a:pt x="1570" y="25487"/>
                  </a:lnTo>
                  <a:lnTo>
                    <a:pt x="1540" y="25786"/>
                  </a:lnTo>
                  <a:lnTo>
                    <a:pt x="1435" y="26966"/>
                  </a:lnTo>
                  <a:lnTo>
                    <a:pt x="1301" y="28177"/>
                  </a:lnTo>
                  <a:lnTo>
                    <a:pt x="1271" y="28565"/>
                  </a:lnTo>
                  <a:lnTo>
                    <a:pt x="1256" y="28655"/>
                  </a:lnTo>
                  <a:lnTo>
                    <a:pt x="1151" y="29611"/>
                  </a:lnTo>
                  <a:lnTo>
                    <a:pt x="1062" y="30432"/>
                  </a:lnTo>
                  <a:lnTo>
                    <a:pt x="1002" y="30881"/>
                  </a:lnTo>
                  <a:lnTo>
                    <a:pt x="987" y="31000"/>
                  </a:lnTo>
                  <a:lnTo>
                    <a:pt x="867" y="32046"/>
                  </a:lnTo>
                  <a:lnTo>
                    <a:pt x="703" y="33420"/>
                  </a:lnTo>
                  <a:lnTo>
                    <a:pt x="583" y="34466"/>
                  </a:lnTo>
                  <a:lnTo>
                    <a:pt x="419" y="35915"/>
                  </a:lnTo>
                  <a:lnTo>
                    <a:pt x="270" y="37290"/>
                  </a:lnTo>
                  <a:lnTo>
                    <a:pt x="150" y="38559"/>
                  </a:lnTo>
                  <a:lnTo>
                    <a:pt x="61" y="39725"/>
                  </a:lnTo>
                  <a:lnTo>
                    <a:pt x="31" y="40248"/>
                  </a:lnTo>
                  <a:lnTo>
                    <a:pt x="16" y="40741"/>
                  </a:lnTo>
                  <a:lnTo>
                    <a:pt x="1" y="41189"/>
                  </a:lnTo>
                  <a:lnTo>
                    <a:pt x="16" y="41592"/>
                  </a:lnTo>
                  <a:lnTo>
                    <a:pt x="31" y="41966"/>
                  </a:lnTo>
                  <a:lnTo>
                    <a:pt x="76" y="42279"/>
                  </a:lnTo>
                  <a:lnTo>
                    <a:pt x="120" y="42548"/>
                  </a:lnTo>
                  <a:lnTo>
                    <a:pt x="180" y="42758"/>
                  </a:lnTo>
                  <a:lnTo>
                    <a:pt x="240" y="42892"/>
                  </a:lnTo>
                  <a:lnTo>
                    <a:pt x="300" y="42997"/>
                  </a:lnTo>
                  <a:lnTo>
                    <a:pt x="389" y="43116"/>
                  </a:lnTo>
                  <a:lnTo>
                    <a:pt x="479" y="43221"/>
                  </a:lnTo>
                  <a:lnTo>
                    <a:pt x="569" y="43325"/>
                  </a:lnTo>
                  <a:lnTo>
                    <a:pt x="688" y="43415"/>
                  </a:lnTo>
                  <a:lnTo>
                    <a:pt x="808" y="43504"/>
                  </a:lnTo>
                  <a:lnTo>
                    <a:pt x="942" y="43579"/>
                  </a:lnTo>
                  <a:lnTo>
                    <a:pt x="1091" y="43654"/>
                  </a:lnTo>
                  <a:lnTo>
                    <a:pt x="1256" y="43729"/>
                  </a:lnTo>
                  <a:lnTo>
                    <a:pt x="1420" y="43788"/>
                  </a:lnTo>
                  <a:lnTo>
                    <a:pt x="1599" y="43833"/>
                  </a:lnTo>
                  <a:lnTo>
                    <a:pt x="1794" y="43878"/>
                  </a:lnTo>
                  <a:lnTo>
                    <a:pt x="2003" y="43923"/>
                  </a:lnTo>
                  <a:lnTo>
                    <a:pt x="2212" y="43953"/>
                  </a:lnTo>
                  <a:lnTo>
                    <a:pt x="2451" y="43983"/>
                  </a:lnTo>
                  <a:lnTo>
                    <a:pt x="2929" y="43997"/>
                  </a:lnTo>
                  <a:lnTo>
                    <a:pt x="3452" y="43997"/>
                  </a:lnTo>
                  <a:lnTo>
                    <a:pt x="4035" y="43953"/>
                  </a:lnTo>
                  <a:lnTo>
                    <a:pt x="4647" y="43863"/>
                  </a:lnTo>
                  <a:lnTo>
                    <a:pt x="5304" y="43744"/>
                  </a:lnTo>
                  <a:lnTo>
                    <a:pt x="5992" y="43594"/>
                  </a:lnTo>
                  <a:lnTo>
                    <a:pt x="6739" y="43400"/>
                  </a:lnTo>
                  <a:lnTo>
                    <a:pt x="7515" y="43161"/>
                  </a:lnTo>
                  <a:lnTo>
                    <a:pt x="7919" y="43026"/>
                  </a:lnTo>
                  <a:lnTo>
                    <a:pt x="8352" y="42922"/>
                  </a:lnTo>
                  <a:lnTo>
                    <a:pt x="8785" y="42817"/>
                  </a:lnTo>
                  <a:lnTo>
                    <a:pt x="9234" y="42713"/>
                  </a:lnTo>
                  <a:lnTo>
                    <a:pt x="9682" y="42638"/>
                  </a:lnTo>
                  <a:lnTo>
                    <a:pt x="10145" y="42563"/>
                  </a:lnTo>
                  <a:lnTo>
                    <a:pt x="11101" y="42414"/>
                  </a:lnTo>
                  <a:lnTo>
                    <a:pt x="12057" y="42309"/>
                  </a:lnTo>
                  <a:lnTo>
                    <a:pt x="13028" y="42205"/>
                  </a:lnTo>
                  <a:lnTo>
                    <a:pt x="14911" y="42025"/>
                  </a:lnTo>
                  <a:lnTo>
                    <a:pt x="15822" y="41936"/>
                  </a:lnTo>
                  <a:lnTo>
                    <a:pt x="16673" y="41831"/>
                  </a:lnTo>
                  <a:lnTo>
                    <a:pt x="17480" y="41712"/>
                  </a:lnTo>
                  <a:lnTo>
                    <a:pt x="17854" y="41637"/>
                  </a:lnTo>
                  <a:lnTo>
                    <a:pt x="18212" y="41562"/>
                  </a:lnTo>
                  <a:lnTo>
                    <a:pt x="18541" y="41488"/>
                  </a:lnTo>
                  <a:lnTo>
                    <a:pt x="18855" y="41398"/>
                  </a:lnTo>
                  <a:lnTo>
                    <a:pt x="19153" y="41293"/>
                  </a:lnTo>
                  <a:lnTo>
                    <a:pt x="19422" y="41189"/>
                  </a:lnTo>
                  <a:lnTo>
                    <a:pt x="19661" y="41069"/>
                  </a:lnTo>
                  <a:lnTo>
                    <a:pt x="19871" y="40935"/>
                  </a:lnTo>
                  <a:lnTo>
                    <a:pt x="20065" y="40785"/>
                  </a:lnTo>
                  <a:lnTo>
                    <a:pt x="20214" y="40636"/>
                  </a:lnTo>
                  <a:lnTo>
                    <a:pt x="20378" y="40427"/>
                  </a:lnTo>
                  <a:lnTo>
                    <a:pt x="20513" y="40158"/>
                  </a:lnTo>
                  <a:lnTo>
                    <a:pt x="20647" y="39859"/>
                  </a:lnTo>
                  <a:lnTo>
                    <a:pt x="20767" y="39516"/>
                  </a:lnTo>
                  <a:lnTo>
                    <a:pt x="20871" y="39142"/>
                  </a:lnTo>
                  <a:lnTo>
                    <a:pt x="20961" y="38709"/>
                  </a:lnTo>
                  <a:lnTo>
                    <a:pt x="21021" y="38246"/>
                  </a:lnTo>
                  <a:lnTo>
                    <a:pt x="21066" y="37738"/>
                  </a:lnTo>
                  <a:lnTo>
                    <a:pt x="21081" y="37200"/>
                  </a:lnTo>
                  <a:lnTo>
                    <a:pt x="21066" y="36602"/>
                  </a:lnTo>
                  <a:lnTo>
                    <a:pt x="21036" y="35990"/>
                  </a:lnTo>
                  <a:lnTo>
                    <a:pt x="20976" y="35318"/>
                  </a:lnTo>
                  <a:lnTo>
                    <a:pt x="20886" y="34615"/>
                  </a:lnTo>
                  <a:lnTo>
                    <a:pt x="20767" y="33883"/>
                  </a:lnTo>
                  <a:lnTo>
                    <a:pt x="20618" y="33092"/>
                  </a:lnTo>
                  <a:lnTo>
                    <a:pt x="20423" y="32285"/>
                  </a:lnTo>
                  <a:lnTo>
                    <a:pt x="20169" y="31254"/>
                  </a:lnTo>
                  <a:lnTo>
                    <a:pt x="19841" y="29924"/>
                  </a:lnTo>
                  <a:lnTo>
                    <a:pt x="19602" y="28909"/>
                  </a:lnTo>
                  <a:lnTo>
                    <a:pt x="19273" y="27549"/>
                  </a:lnTo>
                  <a:lnTo>
                    <a:pt x="19124" y="26877"/>
                  </a:lnTo>
                  <a:lnTo>
                    <a:pt x="19049" y="26518"/>
                  </a:lnTo>
                  <a:lnTo>
                    <a:pt x="18944" y="26055"/>
                  </a:lnTo>
                  <a:lnTo>
                    <a:pt x="18810" y="25383"/>
                  </a:lnTo>
                  <a:lnTo>
                    <a:pt x="18675" y="24740"/>
                  </a:lnTo>
                  <a:lnTo>
                    <a:pt x="18571" y="24128"/>
                  </a:lnTo>
                  <a:lnTo>
                    <a:pt x="18481" y="23530"/>
                  </a:lnTo>
                  <a:lnTo>
                    <a:pt x="18377" y="22753"/>
                  </a:lnTo>
                  <a:lnTo>
                    <a:pt x="18317" y="21977"/>
                  </a:lnTo>
                  <a:lnTo>
                    <a:pt x="18287" y="21185"/>
                  </a:lnTo>
                  <a:lnTo>
                    <a:pt x="18272" y="20408"/>
                  </a:lnTo>
                  <a:lnTo>
                    <a:pt x="18272" y="19616"/>
                  </a:lnTo>
                  <a:lnTo>
                    <a:pt x="18287" y="18809"/>
                  </a:lnTo>
                  <a:lnTo>
                    <a:pt x="18332" y="18018"/>
                  </a:lnTo>
                  <a:lnTo>
                    <a:pt x="18377" y="17226"/>
                  </a:lnTo>
                  <a:lnTo>
                    <a:pt x="18511" y="15269"/>
                  </a:lnTo>
                  <a:lnTo>
                    <a:pt x="18571" y="14298"/>
                  </a:lnTo>
                  <a:lnTo>
                    <a:pt x="18631" y="13342"/>
                  </a:lnTo>
                  <a:lnTo>
                    <a:pt x="18660" y="12415"/>
                  </a:lnTo>
                  <a:lnTo>
                    <a:pt x="18690" y="11519"/>
                  </a:lnTo>
                  <a:lnTo>
                    <a:pt x="18675" y="10638"/>
                  </a:lnTo>
                  <a:lnTo>
                    <a:pt x="18660" y="10204"/>
                  </a:lnTo>
                  <a:lnTo>
                    <a:pt x="18631" y="9786"/>
                  </a:lnTo>
                  <a:lnTo>
                    <a:pt x="18586" y="9353"/>
                  </a:lnTo>
                  <a:lnTo>
                    <a:pt x="18526" y="8919"/>
                  </a:lnTo>
                  <a:lnTo>
                    <a:pt x="18466" y="8516"/>
                  </a:lnTo>
                  <a:lnTo>
                    <a:pt x="18377" y="8113"/>
                  </a:lnTo>
                  <a:lnTo>
                    <a:pt x="18272" y="7709"/>
                  </a:lnTo>
                  <a:lnTo>
                    <a:pt x="18167" y="7336"/>
                  </a:lnTo>
                  <a:lnTo>
                    <a:pt x="18033" y="6962"/>
                  </a:lnTo>
                  <a:lnTo>
                    <a:pt x="17869" y="6604"/>
                  </a:lnTo>
                  <a:lnTo>
                    <a:pt x="17645" y="6171"/>
                  </a:lnTo>
                  <a:lnTo>
                    <a:pt x="17391" y="5737"/>
                  </a:lnTo>
                  <a:lnTo>
                    <a:pt x="17107" y="5319"/>
                  </a:lnTo>
                  <a:lnTo>
                    <a:pt x="16808" y="4916"/>
                  </a:lnTo>
                  <a:lnTo>
                    <a:pt x="16479" y="4512"/>
                  </a:lnTo>
                  <a:lnTo>
                    <a:pt x="16136" y="4139"/>
                  </a:lnTo>
                  <a:lnTo>
                    <a:pt x="15762" y="3765"/>
                  </a:lnTo>
                  <a:lnTo>
                    <a:pt x="15389" y="3407"/>
                  </a:lnTo>
                  <a:lnTo>
                    <a:pt x="15015" y="3063"/>
                  </a:lnTo>
                  <a:lnTo>
                    <a:pt x="14627" y="2735"/>
                  </a:lnTo>
                  <a:lnTo>
                    <a:pt x="14223" y="2421"/>
                  </a:lnTo>
                  <a:lnTo>
                    <a:pt x="13835" y="2137"/>
                  </a:lnTo>
                  <a:lnTo>
                    <a:pt x="13446" y="1853"/>
                  </a:lnTo>
                  <a:lnTo>
                    <a:pt x="13058" y="1584"/>
                  </a:lnTo>
                  <a:lnTo>
                    <a:pt x="12311" y="1106"/>
                  </a:lnTo>
                  <a:lnTo>
                    <a:pt x="12027" y="927"/>
                  </a:lnTo>
                  <a:lnTo>
                    <a:pt x="11743" y="777"/>
                  </a:lnTo>
                  <a:lnTo>
                    <a:pt x="11445" y="643"/>
                  </a:lnTo>
                  <a:lnTo>
                    <a:pt x="11146" y="509"/>
                  </a:lnTo>
                  <a:lnTo>
                    <a:pt x="10847" y="404"/>
                  </a:lnTo>
                  <a:lnTo>
                    <a:pt x="10533" y="299"/>
                  </a:lnTo>
                  <a:lnTo>
                    <a:pt x="10220" y="210"/>
                  </a:lnTo>
                  <a:lnTo>
                    <a:pt x="9906" y="150"/>
                  </a:lnTo>
                  <a:lnTo>
                    <a:pt x="9592" y="90"/>
                  </a:lnTo>
                  <a:lnTo>
                    <a:pt x="9263" y="45"/>
                  </a:lnTo>
                  <a:lnTo>
                    <a:pt x="8935" y="16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6677549" y="1690133"/>
              <a:ext cx="206446" cy="238033"/>
            </a:xfrm>
            <a:custGeom>
              <a:avLst/>
              <a:gdLst/>
              <a:ahLst/>
              <a:cxnLst/>
              <a:rect l="l" t="t" r="r" b="b"/>
              <a:pathLst>
                <a:path w="7516" h="8666" extrusionOk="0">
                  <a:moveTo>
                    <a:pt x="5110" y="0"/>
                  </a:moveTo>
                  <a:lnTo>
                    <a:pt x="1" y="3392"/>
                  </a:lnTo>
                  <a:lnTo>
                    <a:pt x="314" y="4019"/>
                  </a:lnTo>
                  <a:lnTo>
                    <a:pt x="344" y="4094"/>
                  </a:lnTo>
                  <a:lnTo>
                    <a:pt x="359" y="4094"/>
                  </a:lnTo>
                  <a:lnTo>
                    <a:pt x="598" y="4557"/>
                  </a:lnTo>
                  <a:lnTo>
                    <a:pt x="897" y="5095"/>
                  </a:lnTo>
                  <a:lnTo>
                    <a:pt x="1151" y="5513"/>
                  </a:lnTo>
                  <a:lnTo>
                    <a:pt x="1390" y="5916"/>
                  </a:lnTo>
                  <a:lnTo>
                    <a:pt x="1853" y="6648"/>
                  </a:lnTo>
                  <a:lnTo>
                    <a:pt x="2107" y="7007"/>
                  </a:lnTo>
                  <a:lnTo>
                    <a:pt x="2361" y="7365"/>
                  </a:lnTo>
                  <a:lnTo>
                    <a:pt x="2630" y="7724"/>
                  </a:lnTo>
                  <a:lnTo>
                    <a:pt x="2899" y="8053"/>
                  </a:lnTo>
                  <a:lnTo>
                    <a:pt x="3168" y="8366"/>
                  </a:lnTo>
                  <a:lnTo>
                    <a:pt x="3437" y="8665"/>
                  </a:lnTo>
                  <a:lnTo>
                    <a:pt x="3825" y="8516"/>
                  </a:lnTo>
                  <a:lnTo>
                    <a:pt x="4199" y="8351"/>
                  </a:lnTo>
                  <a:lnTo>
                    <a:pt x="4557" y="8187"/>
                  </a:lnTo>
                  <a:lnTo>
                    <a:pt x="4901" y="8023"/>
                  </a:lnTo>
                  <a:lnTo>
                    <a:pt x="5229" y="7844"/>
                  </a:lnTo>
                  <a:lnTo>
                    <a:pt x="5528" y="7649"/>
                  </a:lnTo>
                  <a:lnTo>
                    <a:pt x="5812" y="7470"/>
                  </a:lnTo>
                  <a:lnTo>
                    <a:pt x="6081" y="7261"/>
                  </a:lnTo>
                  <a:lnTo>
                    <a:pt x="6335" y="7067"/>
                  </a:lnTo>
                  <a:lnTo>
                    <a:pt x="6559" y="6843"/>
                  </a:lnTo>
                  <a:lnTo>
                    <a:pt x="6768" y="6633"/>
                  </a:lnTo>
                  <a:lnTo>
                    <a:pt x="6962" y="6409"/>
                  </a:lnTo>
                  <a:lnTo>
                    <a:pt x="7127" y="6170"/>
                  </a:lnTo>
                  <a:lnTo>
                    <a:pt x="7276" y="5931"/>
                  </a:lnTo>
                  <a:lnTo>
                    <a:pt x="7411" y="5677"/>
                  </a:lnTo>
                  <a:lnTo>
                    <a:pt x="7515" y="5408"/>
                  </a:lnTo>
                  <a:lnTo>
                    <a:pt x="7411" y="5289"/>
                  </a:lnTo>
                  <a:lnTo>
                    <a:pt x="7142" y="4945"/>
                  </a:lnTo>
                  <a:lnTo>
                    <a:pt x="6768" y="4393"/>
                  </a:lnTo>
                  <a:lnTo>
                    <a:pt x="6559" y="4064"/>
                  </a:lnTo>
                  <a:lnTo>
                    <a:pt x="6350" y="3690"/>
                  </a:lnTo>
                  <a:lnTo>
                    <a:pt x="6126" y="3302"/>
                  </a:lnTo>
                  <a:lnTo>
                    <a:pt x="5917" y="2869"/>
                  </a:lnTo>
                  <a:lnTo>
                    <a:pt x="5708" y="2420"/>
                  </a:lnTo>
                  <a:lnTo>
                    <a:pt x="5528" y="1957"/>
                  </a:lnTo>
                  <a:lnTo>
                    <a:pt x="5364" y="1479"/>
                  </a:lnTo>
                  <a:lnTo>
                    <a:pt x="5304" y="1240"/>
                  </a:lnTo>
                  <a:lnTo>
                    <a:pt x="5244" y="986"/>
                  </a:lnTo>
                  <a:lnTo>
                    <a:pt x="5200" y="747"/>
                  </a:lnTo>
                  <a:lnTo>
                    <a:pt x="5155" y="493"/>
                  </a:lnTo>
                  <a:lnTo>
                    <a:pt x="5125" y="254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4"/>
            <p:cNvSpPr/>
            <p:nvPr/>
          </p:nvSpPr>
          <p:spPr>
            <a:xfrm>
              <a:off x="6686173" y="1776707"/>
              <a:ext cx="49277" cy="75948"/>
            </a:xfrm>
            <a:custGeom>
              <a:avLst/>
              <a:gdLst/>
              <a:ahLst/>
              <a:cxnLst/>
              <a:rect l="l" t="t" r="r" b="b"/>
              <a:pathLst>
                <a:path w="1794" h="2765" extrusionOk="0">
                  <a:moveTo>
                    <a:pt x="1793" y="1"/>
                  </a:moveTo>
                  <a:lnTo>
                    <a:pt x="0" y="867"/>
                  </a:lnTo>
                  <a:lnTo>
                    <a:pt x="30" y="942"/>
                  </a:lnTo>
                  <a:lnTo>
                    <a:pt x="45" y="942"/>
                  </a:lnTo>
                  <a:lnTo>
                    <a:pt x="284" y="1405"/>
                  </a:lnTo>
                  <a:lnTo>
                    <a:pt x="583" y="1943"/>
                  </a:lnTo>
                  <a:lnTo>
                    <a:pt x="837" y="2361"/>
                  </a:lnTo>
                  <a:lnTo>
                    <a:pt x="1076" y="2764"/>
                  </a:lnTo>
                  <a:lnTo>
                    <a:pt x="1181" y="2570"/>
                  </a:lnTo>
                  <a:lnTo>
                    <a:pt x="1270" y="2346"/>
                  </a:lnTo>
                  <a:lnTo>
                    <a:pt x="1345" y="2122"/>
                  </a:lnTo>
                  <a:lnTo>
                    <a:pt x="1420" y="1898"/>
                  </a:lnTo>
                  <a:lnTo>
                    <a:pt x="1539" y="1435"/>
                  </a:lnTo>
                  <a:lnTo>
                    <a:pt x="1629" y="1001"/>
                  </a:lnTo>
                  <a:lnTo>
                    <a:pt x="1703" y="613"/>
                  </a:lnTo>
                  <a:lnTo>
                    <a:pt x="1748" y="299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4"/>
            <p:cNvSpPr/>
            <p:nvPr/>
          </p:nvSpPr>
          <p:spPr>
            <a:xfrm>
              <a:off x="6551586" y="1523108"/>
              <a:ext cx="335268" cy="314778"/>
            </a:xfrm>
            <a:custGeom>
              <a:avLst/>
              <a:gdLst/>
              <a:ahLst/>
              <a:cxnLst/>
              <a:rect l="l" t="t" r="r" b="b"/>
              <a:pathLst>
                <a:path w="12206" h="11460" extrusionOk="0">
                  <a:moveTo>
                    <a:pt x="8665" y="1"/>
                  </a:moveTo>
                  <a:lnTo>
                    <a:pt x="8277" y="16"/>
                  </a:lnTo>
                  <a:lnTo>
                    <a:pt x="7873" y="46"/>
                  </a:lnTo>
                  <a:lnTo>
                    <a:pt x="7440" y="91"/>
                  </a:lnTo>
                  <a:lnTo>
                    <a:pt x="7007" y="150"/>
                  </a:lnTo>
                  <a:lnTo>
                    <a:pt x="6559" y="240"/>
                  </a:lnTo>
                  <a:lnTo>
                    <a:pt x="6110" y="330"/>
                  </a:lnTo>
                  <a:lnTo>
                    <a:pt x="5647" y="449"/>
                  </a:lnTo>
                  <a:lnTo>
                    <a:pt x="5199" y="554"/>
                  </a:lnTo>
                  <a:lnTo>
                    <a:pt x="4348" y="808"/>
                  </a:lnTo>
                  <a:lnTo>
                    <a:pt x="3541" y="1047"/>
                  </a:lnTo>
                  <a:lnTo>
                    <a:pt x="2854" y="1286"/>
                  </a:lnTo>
                  <a:lnTo>
                    <a:pt x="2704" y="1345"/>
                  </a:lnTo>
                  <a:lnTo>
                    <a:pt x="2555" y="1405"/>
                  </a:lnTo>
                  <a:lnTo>
                    <a:pt x="2420" y="1480"/>
                  </a:lnTo>
                  <a:lnTo>
                    <a:pt x="2286" y="1570"/>
                  </a:lnTo>
                  <a:lnTo>
                    <a:pt x="2151" y="1659"/>
                  </a:lnTo>
                  <a:lnTo>
                    <a:pt x="2032" y="1764"/>
                  </a:lnTo>
                  <a:lnTo>
                    <a:pt x="1912" y="1868"/>
                  </a:lnTo>
                  <a:lnTo>
                    <a:pt x="1808" y="1973"/>
                  </a:lnTo>
                  <a:lnTo>
                    <a:pt x="1703" y="2092"/>
                  </a:lnTo>
                  <a:lnTo>
                    <a:pt x="1614" y="2212"/>
                  </a:lnTo>
                  <a:lnTo>
                    <a:pt x="1524" y="2346"/>
                  </a:lnTo>
                  <a:lnTo>
                    <a:pt x="1449" y="2481"/>
                  </a:lnTo>
                  <a:lnTo>
                    <a:pt x="1375" y="2630"/>
                  </a:lnTo>
                  <a:lnTo>
                    <a:pt x="1315" y="2765"/>
                  </a:lnTo>
                  <a:lnTo>
                    <a:pt x="1255" y="2929"/>
                  </a:lnTo>
                  <a:lnTo>
                    <a:pt x="1210" y="3078"/>
                  </a:lnTo>
                  <a:lnTo>
                    <a:pt x="1151" y="3377"/>
                  </a:lnTo>
                  <a:lnTo>
                    <a:pt x="1091" y="3676"/>
                  </a:lnTo>
                  <a:lnTo>
                    <a:pt x="1046" y="3990"/>
                  </a:lnTo>
                  <a:lnTo>
                    <a:pt x="1001" y="4318"/>
                  </a:lnTo>
                  <a:lnTo>
                    <a:pt x="941" y="4991"/>
                  </a:lnTo>
                  <a:lnTo>
                    <a:pt x="897" y="5693"/>
                  </a:lnTo>
                  <a:lnTo>
                    <a:pt x="0" y="7262"/>
                  </a:lnTo>
                  <a:lnTo>
                    <a:pt x="0" y="7306"/>
                  </a:lnTo>
                  <a:lnTo>
                    <a:pt x="0" y="7336"/>
                  </a:lnTo>
                  <a:lnTo>
                    <a:pt x="15" y="7381"/>
                  </a:lnTo>
                  <a:lnTo>
                    <a:pt x="60" y="7411"/>
                  </a:lnTo>
                  <a:lnTo>
                    <a:pt x="164" y="7471"/>
                  </a:lnTo>
                  <a:lnTo>
                    <a:pt x="314" y="7530"/>
                  </a:lnTo>
                  <a:lnTo>
                    <a:pt x="478" y="7590"/>
                  </a:lnTo>
                  <a:lnTo>
                    <a:pt x="643" y="7635"/>
                  </a:lnTo>
                  <a:lnTo>
                    <a:pt x="941" y="7695"/>
                  </a:lnTo>
                  <a:lnTo>
                    <a:pt x="986" y="8128"/>
                  </a:lnTo>
                  <a:lnTo>
                    <a:pt x="1136" y="9353"/>
                  </a:lnTo>
                  <a:lnTo>
                    <a:pt x="1255" y="9936"/>
                  </a:lnTo>
                  <a:lnTo>
                    <a:pt x="1300" y="10145"/>
                  </a:lnTo>
                  <a:lnTo>
                    <a:pt x="1360" y="10339"/>
                  </a:lnTo>
                  <a:lnTo>
                    <a:pt x="1419" y="10518"/>
                  </a:lnTo>
                  <a:lnTo>
                    <a:pt x="1479" y="10683"/>
                  </a:lnTo>
                  <a:lnTo>
                    <a:pt x="1554" y="10832"/>
                  </a:lnTo>
                  <a:lnTo>
                    <a:pt x="1629" y="10967"/>
                  </a:lnTo>
                  <a:lnTo>
                    <a:pt x="1703" y="11071"/>
                  </a:lnTo>
                  <a:lnTo>
                    <a:pt x="1793" y="11176"/>
                  </a:lnTo>
                  <a:lnTo>
                    <a:pt x="1883" y="11250"/>
                  </a:lnTo>
                  <a:lnTo>
                    <a:pt x="1987" y="11325"/>
                  </a:lnTo>
                  <a:lnTo>
                    <a:pt x="2077" y="11385"/>
                  </a:lnTo>
                  <a:lnTo>
                    <a:pt x="2196" y="11415"/>
                  </a:lnTo>
                  <a:lnTo>
                    <a:pt x="2301" y="11445"/>
                  </a:lnTo>
                  <a:lnTo>
                    <a:pt x="2420" y="11460"/>
                  </a:lnTo>
                  <a:lnTo>
                    <a:pt x="2659" y="11460"/>
                  </a:lnTo>
                  <a:lnTo>
                    <a:pt x="2794" y="11430"/>
                  </a:lnTo>
                  <a:lnTo>
                    <a:pt x="2943" y="11385"/>
                  </a:lnTo>
                  <a:lnTo>
                    <a:pt x="3302" y="11265"/>
                  </a:lnTo>
                  <a:lnTo>
                    <a:pt x="3735" y="11086"/>
                  </a:lnTo>
                  <a:lnTo>
                    <a:pt x="4243" y="10862"/>
                  </a:lnTo>
                  <a:lnTo>
                    <a:pt x="4796" y="10578"/>
                  </a:lnTo>
                  <a:lnTo>
                    <a:pt x="5393" y="10264"/>
                  </a:lnTo>
                  <a:lnTo>
                    <a:pt x="6021" y="9921"/>
                  </a:lnTo>
                  <a:lnTo>
                    <a:pt x="6663" y="9532"/>
                  </a:lnTo>
                  <a:lnTo>
                    <a:pt x="7321" y="9144"/>
                  </a:lnTo>
                  <a:lnTo>
                    <a:pt x="7978" y="8726"/>
                  </a:lnTo>
                  <a:lnTo>
                    <a:pt x="8620" y="8292"/>
                  </a:lnTo>
                  <a:lnTo>
                    <a:pt x="9233" y="7859"/>
                  </a:lnTo>
                  <a:lnTo>
                    <a:pt x="9815" y="7426"/>
                  </a:lnTo>
                  <a:lnTo>
                    <a:pt x="10368" y="6993"/>
                  </a:lnTo>
                  <a:lnTo>
                    <a:pt x="10846" y="6574"/>
                  </a:lnTo>
                  <a:lnTo>
                    <a:pt x="11070" y="6365"/>
                  </a:lnTo>
                  <a:lnTo>
                    <a:pt x="11265" y="6171"/>
                  </a:lnTo>
                  <a:lnTo>
                    <a:pt x="11444" y="5977"/>
                  </a:lnTo>
                  <a:lnTo>
                    <a:pt x="11608" y="5768"/>
                  </a:lnTo>
                  <a:lnTo>
                    <a:pt x="11743" y="5543"/>
                  </a:lnTo>
                  <a:lnTo>
                    <a:pt x="11862" y="5334"/>
                  </a:lnTo>
                  <a:lnTo>
                    <a:pt x="11967" y="5095"/>
                  </a:lnTo>
                  <a:lnTo>
                    <a:pt x="12056" y="4871"/>
                  </a:lnTo>
                  <a:lnTo>
                    <a:pt x="12116" y="4632"/>
                  </a:lnTo>
                  <a:lnTo>
                    <a:pt x="12161" y="4408"/>
                  </a:lnTo>
                  <a:lnTo>
                    <a:pt x="12191" y="4169"/>
                  </a:lnTo>
                  <a:lnTo>
                    <a:pt x="12206" y="3930"/>
                  </a:lnTo>
                  <a:lnTo>
                    <a:pt x="12206" y="3691"/>
                  </a:lnTo>
                  <a:lnTo>
                    <a:pt x="12191" y="3452"/>
                  </a:lnTo>
                  <a:lnTo>
                    <a:pt x="12146" y="3213"/>
                  </a:lnTo>
                  <a:lnTo>
                    <a:pt x="12101" y="2974"/>
                  </a:lnTo>
                  <a:lnTo>
                    <a:pt x="12041" y="2750"/>
                  </a:lnTo>
                  <a:lnTo>
                    <a:pt x="11967" y="2511"/>
                  </a:lnTo>
                  <a:lnTo>
                    <a:pt x="11877" y="2287"/>
                  </a:lnTo>
                  <a:lnTo>
                    <a:pt x="11773" y="2077"/>
                  </a:lnTo>
                  <a:lnTo>
                    <a:pt x="11668" y="1868"/>
                  </a:lnTo>
                  <a:lnTo>
                    <a:pt x="11548" y="1659"/>
                  </a:lnTo>
                  <a:lnTo>
                    <a:pt x="11414" y="1465"/>
                  </a:lnTo>
                  <a:lnTo>
                    <a:pt x="11265" y="1271"/>
                  </a:lnTo>
                  <a:lnTo>
                    <a:pt x="11115" y="1091"/>
                  </a:lnTo>
                  <a:lnTo>
                    <a:pt x="10951" y="927"/>
                  </a:lnTo>
                  <a:lnTo>
                    <a:pt x="10772" y="778"/>
                  </a:lnTo>
                  <a:lnTo>
                    <a:pt x="10592" y="628"/>
                  </a:lnTo>
                  <a:lnTo>
                    <a:pt x="10398" y="509"/>
                  </a:lnTo>
                  <a:lnTo>
                    <a:pt x="10204" y="389"/>
                  </a:lnTo>
                  <a:lnTo>
                    <a:pt x="10010" y="285"/>
                  </a:lnTo>
                  <a:lnTo>
                    <a:pt x="9801" y="195"/>
                  </a:lnTo>
                  <a:lnTo>
                    <a:pt x="9576" y="120"/>
                  </a:lnTo>
                  <a:lnTo>
                    <a:pt x="9367" y="76"/>
                  </a:lnTo>
                  <a:lnTo>
                    <a:pt x="9024" y="31"/>
                  </a:lnTo>
                  <a:lnTo>
                    <a:pt x="866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4"/>
            <p:cNvSpPr/>
            <p:nvPr/>
          </p:nvSpPr>
          <p:spPr>
            <a:xfrm>
              <a:off x="6587266" y="1750037"/>
              <a:ext cx="36559" cy="20546"/>
            </a:xfrm>
            <a:custGeom>
              <a:avLst/>
              <a:gdLst/>
              <a:ahLst/>
              <a:cxnLst/>
              <a:rect l="l" t="t" r="r" b="b"/>
              <a:pathLst>
                <a:path w="1331" h="748" extrusionOk="0">
                  <a:moveTo>
                    <a:pt x="1181" y="0"/>
                  </a:moveTo>
                  <a:lnTo>
                    <a:pt x="1136" y="15"/>
                  </a:lnTo>
                  <a:lnTo>
                    <a:pt x="1091" y="60"/>
                  </a:lnTo>
                  <a:lnTo>
                    <a:pt x="1017" y="150"/>
                  </a:lnTo>
                  <a:lnTo>
                    <a:pt x="942" y="225"/>
                  </a:lnTo>
                  <a:lnTo>
                    <a:pt x="838" y="314"/>
                  </a:lnTo>
                  <a:lnTo>
                    <a:pt x="703" y="389"/>
                  </a:lnTo>
                  <a:lnTo>
                    <a:pt x="539" y="449"/>
                  </a:lnTo>
                  <a:lnTo>
                    <a:pt x="449" y="479"/>
                  </a:lnTo>
                  <a:lnTo>
                    <a:pt x="359" y="493"/>
                  </a:lnTo>
                  <a:lnTo>
                    <a:pt x="255" y="493"/>
                  </a:lnTo>
                  <a:lnTo>
                    <a:pt x="150" y="479"/>
                  </a:lnTo>
                  <a:lnTo>
                    <a:pt x="105" y="479"/>
                  </a:lnTo>
                  <a:lnTo>
                    <a:pt x="61" y="493"/>
                  </a:lnTo>
                  <a:lnTo>
                    <a:pt x="31" y="538"/>
                  </a:lnTo>
                  <a:lnTo>
                    <a:pt x="1" y="583"/>
                  </a:lnTo>
                  <a:lnTo>
                    <a:pt x="1" y="628"/>
                  </a:lnTo>
                  <a:lnTo>
                    <a:pt x="31" y="673"/>
                  </a:lnTo>
                  <a:lnTo>
                    <a:pt x="61" y="718"/>
                  </a:lnTo>
                  <a:lnTo>
                    <a:pt x="105" y="732"/>
                  </a:lnTo>
                  <a:lnTo>
                    <a:pt x="210" y="747"/>
                  </a:lnTo>
                  <a:lnTo>
                    <a:pt x="419" y="747"/>
                  </a:lnTo>
                  <a:lnTo>
                    <a:pt x="524" y="732"/>
                  </a:lnTo>
                  <a:lnTo>
                    <a:pt x="628" y="703"/>
                  </a:lnTo>
                  <a:lnTo>
                    <a:pt x="733" y="673"/>
                  </a:lnTo>
                  <a:lnTo>
                    <a:pt x="897" y="583"/>
                  </a:lnTo>
                  <a:lnTo>
                    <a:pt x="1032" y="479"/>
                  </a:lnTo>
                  <a:lnTo>
                    <a:pt x="1151" y="389"/>
                  </a:lnTo>
                  <a:lnTo>
                    <a:pt x="1241" y="299"/>
                  </a:lnTo>
                  <a:lnTo>
                    <a:pt x="1316" y="195"/>
                  </a:lnTo>
                  <a:lnTo>
                    <a:pt x="1331" y="150"/>
                  </a:lnTo>
                  <a:lnTo>
                    <a:pt x="1331" y="105"/>
                  </a:lnTo>
                  <a:lnTo>
                    <a:pt x="1316" y="60"/>
                  </a:lnTo>
                  <a:lnTo>
                    <a:pt x="1271" y="15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4"/>
            <p:cNvSpPr/>
            <p:nvPr/>
          </p:nvSpPr>
          <p:spPr>
            <a:xfrm>
              <a:off x="6620912" y="1703262"/>
              <a:ext cx="56665" cy="31615"/>
            </a:xfrm>
            <a:custGeom>
              <a:avLst/>
              <a:gdLst/>
              <a:ahLst/>
              <a:cxnLst/>
              <a:rect l="l" t="t" r="r" b="b"/>
              <a:pathLst>
                <a:path w="2063" h="1151" extrusionOk="0">
                  <a:moveTo>
                    <a:pt x="1316" y="0"/>
                  </a:moveTo>
                  <a:lnTo>
                    <a:pt x="1121" y="15"/>
                  </a:lnTo>
                  <a:lnTo>
                    <a:pt x="912" y="60"/>
                  </a:lnTo>
                  <a:lnTo>
                    <a:pt x="703" y="120"/>
                  </a:lnTo>
                  <a:lnTo>
                    <a:pt x="524" y="195"/>
                  </a:lnTo>
                  <a:lnTo>
                    <a:pt x="360" y="284"/>
                  </a:lnTo>
                  <a:lnTo>
                    <a:pt x="225" y="374"/>
                  </a:lnTo>
                  <a:lnTo>
                    <a:pt x="120" y="478"/>
                  </a:lnTo>
                  <a:lnTo>
                    <a:pt x="46" y="598"/>
                  </a:lnTo>
                  <a:lnTo>
                    <a:pt x="16" y="643"/>
                  </a:lnTo>
                  <a:lnTo>
                    <a:pt x="1" y="703"/>
                  </a:lnTo>
                  <a:lnTo>
                    <a:pt x="1" y="762"/>
                  </a:lnTo>
                  <a:lnTo>
                    <a:pt x="16" y="807"/>
                  </a:lnTo>
                  <a:lnTo>
                    <a:pt x="31" y="867"/>
                  </a:lnTo>
                  <a:lnTo>
                    <a:pt x="61" y="912"/>
                  </a:lnTo>
                  <a:lnTo>
                    <a:pt x="91" y="956"/>
                  </a:lnTo>
                  <a:lnTo>
                    <a:pt x="135" y="1001"/>
                  </a:lnTo>
                  <a:lnTo>
                    <a:pt x="255" y="1061"/>
                  </a:lnTo>
                  <a:lnTo>
                    <a:pt x="389" y="1106"/>
                  </a:lnTo>
                  <a:lnTo>
                    <a:pt x="554" y="1136"/>
                  </a:lnTo>
                  <a:lnTo>
                    <a:pt x="748" y="1151"/>
                  </a:lnTo>
                  <a:lnTo>
                    <a:pt x="942" y="1136"/>
                  </a:lnTo>
                  <a:lnTo>
                    <a:pt x="1151" y="1091"/>
                  </a:lnTo>
                  <a:lnTo>
                    <a:pt x="1360" y="1046"/>
                  </a:lnTo>
                  <a:lnTo>
                    <a:pt x="1540" y="971"/>
                  </a:lnTo>
                  <a:lnTo>
                    <a:pt x="1704" y="882"/>
                  </a:lnTo>
                  <a:lnTo>
                    <a:pt x="1839" y="777"/>
                  </a:lnTo>
                  <a:lnTo>
                    <a:pt x="1943" y="673"/>
                  </a:lnTo>
                  <a:lnTo>
                    <a:pt x="2018" y="568"/>
                  </a:lnTo>
                  <a:lnTo>
                    <a:pt x="2033" y="508"/>
                  </a:lnTo>
                  <a:lnTo>
                    <a:pt x="2048" y="449"/>
                  </a:lnTo>
                  <a:lnTo>
                    <a:pt x="2063" y="404"/>
                  </a:lnTo>
                  <a:lnTo>
                    <a:pt x="2048" y="344"/>
                  </a:lnTo>
                  <a:lnTo>
                    <a:pt x="2033" y="284"/>
                  </a:lnTo>
                  <a:lnTo>
                    <a:pt x="2003" y="239"/>
                  </a:lnTo>
                  <a:lnTo>
                    <a:pt x="1973" y="195"/>
                  </a:lnTo>
                  <a:lnTo>
                    <a:pt x="1928" y="165"/>
                  </a:lnTo>
                  <a:lnTo>
                    <a:pt x="1809" y="90"/>
                  </a:lnTo>
                  <a:lnTo>
                    <a:pt x="1659" y="45"/>
                  </a:lnTo>
                  <a:lnTo>
                    <a:pt x="1495" y="15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4"/>
            <p:cNvSpPr/>
            <p:nvPr/>
          </p:nvSpPr>
          <p:spPr>
            <a:xfrm>
              <a:off x="6596302" y="1656898"/>
              <a:ext cx="13569" cy="23814"/>
            </a:xfrm>
            <a:custGeom>
              <a:avLst/>
              <a:gdLst/>
              <a:ahLst/>
              <a:cxnLst/>
              <a:rect l="l" t="t" r="r" b="b"/>
              <a:pathLst>
                <a:path w="494" h="867" extrusionOk="0">
                  <a:moveTo>
                    <a:pt x="299" y="0"/>
                  </a:moveTo>
                  <a:lnTo>
                    <a:pt x="255" y="15"/>
                  </a:lnTo>
                  <a:lnTo>
                    <a:pt x="195" y="30"/>
                  </a:lnTo>
                  <a:lnTo>
                    <a:pt x="150" y="60"/>
                  </a:lnTo>
                  <a:lnTo>
                    <a:pt x="120" y="120"/>
                  </a:lnTo>
                  <a:lnTo>
                    <a:pt x="75" y="179"/>
                  </a:lnTo>
                  <a:lnTo>
                    <a:pt x="45" y="239"/>
                  </a:lnTo>
                  <a:lnTo>
                    <a:pt x="30" y="329"/>
                  </a:lnTo>
                  <a:lnTo>
                    <a:pt x="16" y="404"/>
                  </a:lnTo>
                  <a:lnTo>
                    <a:pt x="1" y="493"/>
                  </a:lnTo>
                  <a:lnTo>
                    <a:pt x="16" y="583"/>
                  </a:lnTo>
                  <a:lnTo>
                    <a:pt x="30" y="658"/>
                  </a:lnTo>
                  <a:lnTo>
                    <a:pt x="45" y="717"/>
                  </a:lnTo>
                  <a:lnTo>
                    <a:pt x="75" y="777"/>
                  </a:lnTo>
                  <a:lnTo>
                    <a:pt x="120" y="822"/>
                  </a:lnTo>
                  <a:lnTo>
                    <a:pt x="150" y="852"/>
                  </a:lnTo>
                  <a:lnTo>
                    <a:pt x="195" y="867"/>
                  </a:lnTo>
                  <a:lnTo>
                    <a:pt x="255" y="867"/>
                  </a:lnTo>
                  <a:lnTo>
                    <a:pt x="299" y="837"/>
                  </a:lnTo>
                  <a:lnTo>
                    <a:pt x="344" y="807"/>
                  </a:lnTo>
                  <a:lnTo>
                    <a:pt x="389" y="762"/>
                  </a:lnTo>
                  <a:lnTo>
                    <a:pt x="419" y="702"/>
                  </a:lnTo>
                  <a:lnTo>
                    <a:pt x="449" y="628"/>
                  </a:lnTo>
                  <a:lnTo>
                    <a:pt x="479" y="553"/>
                  </a:lnTo>
                  <a:lnTo>
                    <a:pt x="479" y="463"/>
                  </a:lnTo>
                  <a:lnTo>
                    <a:pt x="494" y="374"/>
                  </a:lnTo>
                  <a:lnTo>
                    <a:pt x="479" y="299"/>
                  </a:lnTo>
                  <a:lnTo>
                    <a:pt x="479" y="224"/>
                  </a:lnTo>
                  <a:lnTo>
                    <a:pt x="449" y="150"/>
                  </a:lnTo>
                  <a:lnTo>
                    <a:pt x="419" y="90"/>
                  </a:lnTo>
                  <a:lnTo>
                    <a:pt x="389" y="45"/>
                  </a:lnTo>
                  <a:lnTo>
                    <a:pt x="344" y="1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4"/>
            <p:cNvSpPr/>
            <p:nvPr/>
          </p:nvSpPr>
          <p:spPr>
            <a:xfrm>
              <a:off x="6588914" y="1627344"/>
              <a:ext cx="49277" cy="29582"/>
            </a:xfrm>
            <a:custGeom>
              <a:avLst/>
              <a:gdLst/>
              <a:ahLst/>
              <a:cxnLst/>
              <a:rect l="l" t="t" r="r" b="b"/>
              <a:pathLst>
                <a:path w="1794" h="1077" extrusionOk="0">
                  <a:moveTo>
                    <a:pt x="464" y="1"/>
                  </a:moveTo>
                  <a:lnTo>
                    <a:pt x="314" y="15"/>
                  </a:lnTo>
                  <a:lnTo>
                    <a:pt x="165" y="60"/>
                  </a:lnTo>
                  <a:lnTo>
                    <a:pt x="90" y="90"/>
                  </a:lnTo>
                  <a:lnTo>
                    <a:pt x="31" y="150"/>
                  </a:lnTo>
                  <a:lnTo>
                    <a:pt x="1" y="225"/>
                  </a:lnTo>
                  <a:lnTo>
                    <a:pt x="16" y="299"/>
                  </a:lnTo>
                  <a:lnTo>
                    <a:pt x="45" y="374"/>
                  </a:lnTo>
                  <a:lnTo>
                    <a:pt x="105" y="434"/>
                  </a:lnTo>
                  <a:lnTo>
                    <a:pt x="180" y="464"/>
                  </a:lnTo>
                  <a:lnTo>
                    <a:pt x="270" y="449"/>
                  </a:lnTo>
                  <a:lnTo>
                    <a:pt x="404" y="419"/>
                  </a:lnTo>
                  <a:lnTo>
                    <a:pt x="643" y="419"/>
                  </a:lnTo>
                  <a:lnTo>
                    <a:pt x="763" y="449"/>
                  </a:lnTo>
                  <a:lnTo>
                    <a:pt x="852" y="479"/>
                  </a:lnTo>
                  <a:lnTo>
                    <a:pt x="957" y="523"/>
                  </a:lnTo>
                  <a:lnTo>
                    <a:pt x="1031" y="568"/>
                  </a:lnTo>
                  <a:lnTo>
                    <a:pt x="1106" y="628"/>
                  </a:lnTo>
                  <a:lnTo>
                    <a:pt x="1241" y="748"/>
                  </a:lnTo>
                  <a:lnTo>
                    <a:pt x="1330" y="852"/>
                  </a:lnTo>
                  <a:lnTo>
                    <a:pt x="1405" y="972"/>
                  </a:lnTo>
                  <a:lnTo>
                    <a:pt x="1450" y="1016"/>
                  </a:lnTo>
                  <a:lnTo>
                    <a:pt x="1495" y="1061"/>
                  </a:lnTo>
                  <a:lnTo>
                    <a:pt x="1539" y="1076"/>
                  </a:lnTo>
                  <a:lnTo>
                    <a:pt x="1644" y="1076"/>
                  </a:lnTo>
                  <a:lnTo>
                    <a:pt x="1689" y="1061"/>
                  </a:lnTo>
                  <a:lnTo>
                    <a:pt x="1749" y="1001"/>
                  </a:lnTo>
                  <a:lnTo>
                    <a:pt x="1793" y="942"/>
                  </a:lnTo>
                  <a:lnTo>
                    <a:pt x="1793" y="852"/>
                  </a:lnTo>
                  <a:lnTo>
                    <a:pt x="1778" y="777"/>
                  </a:lnTo>
                  <a:lnTo>
                    <a:pt x="1689" y="643"/>
                  </a:lnTo>
                  <a:lnTo>
                    <a:pt x="1554" y="479"/>
                  </a:lnTo>
                  <a:lnTo>
                    <a:pt x="1405" y="329"/>
                  </a:lnTo>
                  <a:lnTo>
                    <a:pt x="1315" y="269"/>
                  </a:lnTo>
                  <a:lnTo>
                    <a:pt x="1211" y="195"/>
                  </a:lnTo>
                  <a:lnTo>
                    <a:pt x="1106" y="135"/>
                  </a:lnTo>
                  <a:lnTo>
                    <a:pt x="987" y="90"/>
                  </a:lnTo>
                  <a:lnTo>
                    <a:pt x="867" y="45"/>
                  </a:lnTo>
                  <a:lnTo>
                    <a:pt x="748" y="1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4"/>
            <p:cNvSpPr/>
            <p:nvPr/>
          </p:nvSpPr>
          <p:spPr>
            <a:xfrm>
              <a:off x="6717348" y="1644593"/>
              <a:ext cx="33263" cy="51309"/>
            </a:xfrm>
            <a:custGeom>
              <a:avLst/>
              <a:gdLst/>
              <a:ahLst/>
              <a:cxnLst/>
              <a:rect l="l" t="t" r="r" b="b"/>
              <a:pathLst>
                <a:path w="1211" h="1868" extrusionOk="0">
                  <a:moveTo>
                    <a:pt x="1032" y="0"/>
                  </a:moveTo>
                  <a:lnTo>
                    <a:pt x="987" y="30"/>
                  </a:lnTo>
                  <a:lnTo>
                    <a:pt x="837" y="149"/>
                  </a:lnTo>
                  <a:lnTo>
                    <a:pt x="703" y="284"/>
                  </a:lnTo>
                  <a:lnTo>
                    <a:pt x="539" y="463"/>
                  </a:lnTo>
                  <a:lnTo>
                    <a:pt x="374" y="702"/>
                  </a:lnTo>
                  <a:lnTo>
                    <a:pt x="300" y="837"/>
                  </a:lnTo>
                  <a:lnTo>
                    <a:pt x="225" y="986"/>
                  </a:lnTo>
                  <a:lnTo>
                    <a:pt x="150" y="1150"/>
                  </a:lnTo>
                  <a:lnTo>
                    <a:pt x="90" y="1330"/>
                  </a:lnTo>
                  <a:lnTo>
                    <a:pt x="46" y="1509"/>
                  </a:lnTo>
                  <a:lnTo>
                    <a:pt x="1" y="1703"/>
                  </a:lnTo>
                  <a:lnTo>
                    <a:pt x="1" y="1763"/>
                  </a:lnTo>
                  <a:lnTo>
                    <a:pt x="31" y="1808"/>
                  </a:lnTo>
                  <a:lnTo>
                    <a:pt x="75" y="1853"/>
                  </a:lnTo>
                  <a:lnTo>
                    <a:pt x="120" y="1867"/>
                  </a:lnTo>
                  <a:lnTo>
                    <a:pt x="150" y="1867"/>
                  </a:lnTo>
                  <a:lnTo>
                    <a:pt x="195" y="1853"/>
                  </a:lnTo>
                  <a:lnTo>
                    <a:pt x="240" y="1838"/>
                  </a:lnTo>
                  <a:lnTo>
                    <a:pt x="270" y="1793"/>
                  </a:lnTo>
                  <a:lnTo>
                    <a:pt x="285" y="1748"/>
                  </a:lnTo>
                  <a:lnTo>
                    <a:pt x="314" y="1569"/>
                  </a:lnTo>
                  <a:lnTo>
                    <a:pt x="359" y="1404"/>
                  </a:lnTo>
                  <a:lnTo>
                    <a:pt x="419" y="1255"/>
                  </a:lnTo>
                  <a:lnTo>
                    <a:pt x="479" y="1106"/>
                  </a:lnTo>
                  <a:lnTo>
                    <a:pt x="554" y="986"/>
                  </a:lnTo>
                  <a:lnTo>
                    <a:pt x="613" y="852"/>
                  </a:lnTo>
                  <a:lnTo>
                    <a:pt x="763" y="642"/>
                  </a:lnTo>
                  <a:lnTo>
                    <a:pt x="912" y="478"/>
                  </a:lnTo>
                  <a:lnTo>
                    <a:pt x="1032" y="359"/>
                  </a:lnTo>
                  <a:lnTo>
                    <a:pt x="1151" y="269"/>
                  </a:lnTo>
                  <a:lnTo>
                    <a:pt x="1181" y="224"/>
                  </a:lnTo>
                  <a:lnTo>
                    <a:pt x="1211" y="164"/>
                  </a:lnTo>
                  <a:lnTo>
                    <a:pt x="1211" y="120"/>
                  </a:lnTo>
                  <a:lnTo>
                    <a:pt x="1181" y="60"/>
                  </a:lnTo>
                  <a:lnTo>
                    <a:pt x="1136" y="3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6725972" y="1663875"/>
              <a:ext cx="29170" cy="11921"/>
            </a:xfrm>
            <a:custGeom>
              <a:avLst/>
              <a:gdLst/>
              <a:ahLst/>
              <a:cxnLst/>
              <a:rect l="l" t="t" r="r" b="b"/>
              <a:pathLst>
                <a:path w="1062" h="434" extrusionOk="0">
                  <a:moveTo>
                    <a:pt x="254" y="0"/>
                  </a:moveTo>
                  <a:lnTo>
                    <a:pt x="105" y="15"/>
                  </a:lnTo>
                  <a:lnTo>
                    <a:pt x="60" y="30"/>
                  </a:lnTo>
                  <a:lnTo>
                    <a:pt x="15" y="75"/>
                  </a:lnTo>
                  <a:lnTo>
                    <a:pt x="0" y="120"/>
                  </a:lnTo>
                  <a:lnTo>
                    <a:pt x="0" y="179"/>
                  </a:lnTo>
                  <a:lnTo>
                    <a:pt x="15" y="239"/>
                  </a:lnTo>
                  <a:lnTo>
                    <a:pt x="60" y="269"/>
                  </a:lnTo>
                  <a:lnTo>
                    <a:pt x="120" y="299"/>
                  </a:lnTo>
                  <a:lnTo>
                    <a:pt x="165" y="284"/>
                  </a:lnTo>
                  <a:lnTo>
                    <a:pt x="359" y="284"/>
                  </a:lnTo>
                  <a:lnTo>
                    <a:pt x="553" y="314"/>
                  </a:lnTo>
                  <a:lnTo>
                    <a:pt x="733" y="374"/>
                  </a:lnTo>
                  <a:lnTo>
                    <a:pt x="852" y="418"/>
                  </a:lnTo>
                  <a:lnTo>
                    <a:pt x="882" y="433"/>
                  </a:lnTo>
                  <a:lnTo>
                    <a:pt x="957" y="433"/>
                  </a:lnTo>
                  <a:lnTo>
                    <a:pt x="987" y="418"/>
                  </a:lnTo>
                  <a:lnTo>
                    <a:pt x="1016" y="389"/>
                  </a:lnTo>
                  <a:lnTo>
                    <a:pt x="1046" y="359"/>
                  </a:lnTo>
                  <a:lnTo>
                    <a:pt x="1061" y="299"/>
                  </a:lnTo>
                  <a:lnTo>
                    <a:pt x="1046" y="254"/>
                  </a:lnTo>
                  <a:lnTo>
                    <a:pt x="1016" y="194"/>
                  </a:lnTo>
                  <a:lnTo>
                    <a:pt x="972" y="164"/>
                  </a:lnTo>
                  <a:lnTo>
                    <a:pt x="882" y="135"/>
                  </a:lnTo>
                  <a:lnTo>
                    <a:pt x="673" y="60"/>
                  </a:lnTo>
                  <a:lnTo>
                    <a:pt x="538" y="1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6582761" y="1455403"/>
              <a:ext cx="382897" cy="381249"/>
            </a:xfrm>
            <a:custGeom>
              <a:avLst/>
              <a:gdLst/>
              <a:ahLst/>
              <a:cxnLst/>
              <a:rect l="l" t="t" r="r" b="b"/>
              <a:pathLst>
                <a:path w="13940" h="13880" extrusionOk="0">
                  <a:moveTo>
                    <a:pt x="7829" y="1"/>
                  </a:moveTo>
                  <a:lnTo>
                    <a:pt x="7321" y="16"/>
                  </a:lnTo>
                  <a:lnTo>
                    <a:pt x="6783" y="61"/>
                  </a:lnTo>
                  <a:lnTo>
                    <a:pt x="6201" y="150"/>
                  </a:lnTo>
                  <a:lnTo>
                    <a:pt x="5603" y="270"/>
                  </a:lnTo>
                  <a:lnTo>
                    <a:pt x="4961" y="419"/>
                  </a:lnTo>
                  <a:lnTo>
                    <a:pt x="4348" y="613"/>
                  </a:lnTo>
                  <a:lnTo>
                    <a:pt x="3780" y="793"/>
                  </a:lnTo>
                  <a:lnTo>
                    <a:pt x="3257" y="972"/>
                  </a:lnTo>
                  <a:lnTo>
                    <a:pt x="2794" y="1166"/>
                  </a:lnTo>
                  <a:lnTo>
                    <a:pt x="2376" y="1360"/>
                  </a:lnTo>
                  <a:lnTo>
                    <a:pt x="2002" y="1555"/>
                  </a:lnTo>
                  <a:lnTo>
                    <a:pt x="1674" y="1749"/>
                  </a:lnTo>
                  <a:lnTo>
                    <a:pt x="1375" y="1943"/>
                  </a:lnTo>
                  <a:lnTo>
                    <a:pt x="1121" y="2137"/>
                  </a:lnTo>
                  <a:lnTo>
                    <a:pt x="897" y="2331"/>
                  </a:lnTo>
                  <a:lnTo>
                    <a:pt x="718" y="2526"/>
                  </a:lnTo>
                  <a:lnTo>
                    <a:pt x="553" y="2720"/>
                  </a:lnTo>
                  <a:lnTo>
                    <a:pt x="419" y="2899"/>
                  </a:lnTo>
                  <a:lnTo>
                    <a:pt x="314" y="3093"/>
                  </a:lnTo>
                  <a:lnTo>
                    <a:pt x="240" y="3273"/>
                  </a:lnTo>
                  <a:lnTo>
                    <a:pt x="165" y="3452"/>
                  </a:lnTo>
                  <a:lnTo>
                    <a:pt x="90" y="3751"/>
                  </a:lnTo>
                  <a:lnTo>
                    <a:pt x="30" y="4020"/>
                  </a:lnTo>
                  <a:lnTo>
                    <a:pt x="1" y="4259"/>
                  </a:lnTo>
                  <a:lnTo>
                    <a:pt x="1" y="4483"/>
                  </a:lnTo>
                  <a:lnTo>
                    <a:pt x="16" y="4677"/>
                  </a:lnTo>
                  <a:lnTo>
                    <a:pt x="75" y="4856"/>
                  </a:lnTo>
                  <a:lnTo>
                    <a:pt x="135" y="4991"/>
                  </a:lnTo>
                  <a:lnTo>
                    <a:pt x="225" y="5110"/>
                  </a:lnTo>
                  <a:lnTo>
                    <a:pt x="389" y="5260"/>
                  </a:lnTo>
                  <a:lnTo>
                    <a:pt x="568" y="5424"/>
                  </a:lnTo>
                  <a:lnTo>
                    <a:pt x="777" y="5573"/>
                  </a:lnTo>
                  <a:lnTo>
                    <a:pt x="987" y="5738"/>
                  </a:lnTo>
                  <a:lnTo>
                    <a:pt x="1226" y="5887"/>
                  </a:lnTo>
                  <a:lnTo>
                    <a:pt x="1465" y="6051"/>
                  </a:lnTo>
                  <a:lnTo>
                    <a:pt x="1719" y="6186"/>
                  </a:lnTo>
                  <a:lnTo>
                    <a:pt x="1988" y="6335"/>
                  </a:lnTo>
                  <a:lnTo>
                    <a:pt x="2256" y="6470"/>
                  </a:lnTo>
                  <a:lnTo>
                    <a:pt x="2540" y="6589"/>
                  </a:lnTo>
                  <a:lnTo>
                    <a:pt x="2824" y="6694"/>
                  </a:lnTo>
                  <a:lnTo>
                    <a:pt x="3108" y="6783"/>
                  </a:lnTo>
                  <a:lnTo>
                    <a:pt x="3392" y="6858"/>
                  </a:lnTo>
                  <a:lnTo>
                    <a:pt x="3676" y="6903"/>
                  </a:lnTo>
                  <a:lnTo>
                    <a:pt x="3960" y="6948"/>
                  </a:lnTo>
                  <a:lnTo>
                    <a:pt x="4228" y="6948"/>
                  </a:lnTo>
                  <a:lnTo>
                    <a:pt x="4288" y="6873"/>
                  </a:lnTo>
                  <a:lnTo>
                    <a:pt x="4423" y="6694"/>
                  </a:lnTo>
                  <a:lnTo>
                    <a:pt x="4527" y="6574"/>
                  </a:lnTo>
                  <a:lnTo>
                    <a:pt x="4662" y="6455"/>
                  </a:lnTo>
                  <a:lnTo>
                    <a:pt x="4796" y="6320"/>
                  </a:lnTo>
                  <a:lnTo>
                    <a:pt x="4961" y="6201"/>
                  </a:lnTo>
                  <a:lnTo>
                    <a:pt x="5140" y="6096"/>
                  </a:lnTo>
                  <a:lnTo>
                    <a:pt x="5334" y="6007"/>
                  </a:lnTo>
                  <a:lnTo>
                    <a:pt x="5543" y="5947"/>
                  </a:lnTo>
                  <a:lnTo>
                    <a:pt x="5663" y="5932"/>
                  </a:lnTo>
                  <a:lnTo>
                    <a:pt x="5767" y="5917"/>
                  </a:lnTo>
                  <a:lnTo>
                    <a:pt x="5887" y="5932"/>
                  </a:lnTo>
                  <a:lnTo>
                    <a:pt x="6006" y="5932"/>
                  </a:lnTo>
                  <a:lnTo>
                    <a:pt x="6126" y="5962"/>
                  </a:lnTo>
                  <a:lnTo>
                    <a:pt x="6260" y="6007"/>
                  </a:lnTo>
                  <a:lnTo>
                    <a:pt x="6380" y="6051"/>
                  </a:lnTo>
                  <a:lnTo>
                    <a:pt x="6514" y="6111"/>
                  </a:lnTo>
                  <a:lnTo>
                    <a:pt x="6649" y="6201"/>
                  </a:lnTo>
                  <a:lnTo>
                    <a:pt x="6783" y="6290"/>
                  </a:lnTo>
                  <a:lnTo>
                    <a:pt x="6903" y="6410"/>
                  </a:lnTo>
                  <a:lnTo>
                    <a:pt x="7022" y="6515"/>
                  </a:lnTo>
                  <a:lnTo>
                    <a:pt x="7112" y="6649"/>
                  </a:lnTo>
                  <a:lnTo>
                    <a:pt x="7172" y="6783"/>
                  </a:lnTo>
                  <a:lnTo>
                    <a:pt x="7231" y="6918"/>
                  </a:lnTo>
                  <a:lnTo>
                    <a:pt x="7276" y="7052"/>
                  </a:lnTo>
                  <a:lnTo>
                    <a:pt x="7291" y="7202"/>
                  </a:lnTo>
                  <a:lnTo>
                    <a:pt x="7306" y="7351"/>
                  </a:lnTo>
                  <a:lnTo>
                    <a:pt x="7291" y="7501"/>
                  </a:lnTo>
                  <a:lnTo>
                    <a:pt x="7276" y="7650"/>
                  </a:lnTo>
                  <a:lnTo>
                    <a:pt x="7246" y="7799"/>
                  </a:lnTo>
                  <a:lnTo>
                    <a:pt x="7201" y="7964"/>
                  </a:lnTo>
                  <a:lnTo>
                    <a:pt x="7142" y="8113"/>
                  </a:lnTo>
                  <a:lnTo>
                    <a:pt x="7082" y="8262"/>
                  </a:lnTo>
                  <a:lnTo>
                    <a:pt x="7007" y="8412"/>
                  </a:lnTo>
                  <a:lnTo>
                    <a:pt x="6918" y="8546"/>
                  </a:lnTo>
                  <a:lnTo>
                    <a:pt x="6828" y="8696"/>
                  </a:lnTo>
                  <a:lnTo>
                    <a:pt x="6723" y="8830"/>
                  </a:lnTo>
                  <a:lnTo>
                    <a:pt x="6604" y="8950"/>
                  </a:lnTo>
                  <a:lnTo>
                    <a:pt x="6499" y="9069"/>
                  </a:lnTo>
                  <a:lnTo>
                    <a:pt x="6365" y="9189"/>
                  </a:lnTo>
                  <a:lnTo>
                    <a:pt x="6245" y="9293"/>
                  </a:lnTo>
                  <a:lnTo>
                    <a:pt x="6111" y="9383"/>
                  </a:lnTo>
                  <a:lnTo>
                    <a:pt x="5976" y="9473"/>
                  </a:lnTo>
                  <a:lnTo>
                    <a:pt x="5827" y="9547"/>
                  </a:lnTo>
                  <a:lnTo>
                    <a:pt x="5693" y="9607"/>
                  </a:lnTo>
                  <a:lnTo>
                    <a:pt x="5543" y="9667"/>
                  </a:lnTo>
                  <a:lnTo>
                    <a:pt x="5394" y="9697"/>
                  </a:lnTo>
                  <a:lnTo>
                    <a:pt x="5244" y="9727"/>
                  </a:lnTo>
                  <a:lnTo>
                    <a:pt x="4946" y="9727"/>
                  </a:lnTo>
                  <a:lnTo>
                    <a:pt x="4811" y="9697"/>
                  </a:lnTo>
                  <a:lnTo>
                    <a:pt x="4781" y="9786"/>
                  </a:lnTo>
                  <a:lnTo>
                    <a:pt x="4736" y="10010"/>
                  </a:lnTo>
                  <a:lnTo>
                    <a:pt x="4721" y="10175"/>
                  </a:lnTo>
                  <a:lnTo>
                    <a:pt x="4707" y="10369"/>
                  </a:lnTo>
                  <a:lnTo>
                    <a:pt x="4707" y="10593"/>
                  </a:lnTo>
                  <a:lnTo>
                    <a:pt x="4707" y="10817"/>
                  </a:lnTo>
                  <a:lnTo>
                    <a:pt x="4736" y="11071"/>
                  </a:lnTo>
                  <a:lnTo>
                    <a:pt x="4781" y="11340"/>
                  </a:lnTo>
                  <a:lnTo>
                    <a:pt x="4841" y="11624"/>
                  </a:lnTo>
                  <a:lnTo>
                    <a:pt x="4931" y="11908"/>
                  </a:lnTo>
                  <a:lnTo>
                    <a:pt x="5065" y="12206"/>
                  </a:lnTo>
                  <a:lnTo>
                    <a:pt x="5214" y="12505"/>
                  </a:lnTo>
                  <a:lnTo>
                    <a:pt x="5409" y="12804"/>
                  </a:lnTo>
                  <a:lnTo>
                    <a:pt x="5528" y="12939"/>
                  </a:lnTo>
                  <a:lnTo>
                    <a:pt x="5648" y="13088"/>
                  </a:lnTo>
                  <a:lnTo>
                    <a:pt x="5991" y="13252"/>
                  </a:lnTo>
                  <a:lnTo>
                    <a:pt x="6350" y="13402"/>
                  </a:lnTo>
                  <a:lnTo>
                    <a:pt x="6694" y="13521"/>
                  </a:lnTo>
                  <a:lnTo>
                    <a:pt x="7052" y="13626"/>
                  </a:lnTo>
                  <a:lnTo>
                    <a:pt x="7411" y="13715"/>
                  </a:lnTo>
                  <a:lnTo>
                    <a:pt x="7754" y="13775"/>
                  </a:lnTo>
                  <a:lnTo>
                    <a:pt x="8113" y="13820"/>
                  </a:lnTo>
                  <a:lnTo>
                    <a:pt x="8471" y="13865"/>
                  </a:lnTo>
                  <a:lnTo>
                    <a:pt x="8815" y="13880"/>
                  </a:lnTo>
                  <a:lnTo>
                    <a:pt x="9502" y="13880"/>
                  </a:lnTo>
                  <a:lnTo>
                    <a:pt x="9846" y="13865"/>
                  </a:lnTo>
                  <a:lnTo>
                    <a:pt x="10174" y="13835"/>
                  </a:lnTo>
                  <a:lnTo>
                    <a:pt x="10488" y="13790"/>
                  </a:lnTo>
                  <a:lnTo>
                    <a:pt x="11101" y="13700"/>
                  </a:lnTo>
                  <a:lnTo>
                    <a:pt x="11668" y="13581"/>
                  </a:lnTo>
                  <a:lnTo>
                    <a:pt x="12191" y="13446"/>
                  </a:lnTo>
                  <a:lnTo>
                    <a:pt x="12654" y="13312"/>
                  </a:lnTo>
                  <a:lnTo>
                    <a:pt x="13058" y="13178"/>
                  </a:lnTo>
                  <a:lnTo>
                    <a:pt x="13372" y="13058"/>
                  </a:lnTo>
                  <a:lnTo>
                    <a:pt x="13611" y="12968"/>
                  </a:lnTo>
                  <a:lnTo>
                    <a:pt x="13820" y="12879"/>
                  </a:lnTo>
                  <a:lnTo>
                    <a:pt x="13879" y="12341"/>
                  </a:lnTo>
                  <a:lnTo>
                    <a:pt x="13909" y="11803"/>
                  </a:lnTo>
                  <a:lnTo>
                    <a:pt x="13939" y="11280"/>
                  </a:lnTo>
                  <a:lnTo>
                    <a:pt x="13939" y="10772"/>
                  </a:lnTo>
                  <a:lnTo>
                    <a:pt x="13939" y="10264"/>
                  </a:lnTo>
                  <a:lnTo>
                    <a:pt x="13909" y="9801"/>
                  </a:lnTo>
                  <a:lnTo>
                    <a:pt x="13879" y="9353"/>
                  </a:lnTo>
                  <a:lnTo>
                    <a:pt x="13850" y="8935"/>
                  </a:lnTo>
                  <a:lnTo>
                    <a:pt x="13760" y="8188"/>
                  </a:lnTo>
                  <a:lnTo>
                    <a:pt x="13670" y="7620"/>
                  </a:lnTo>
                  <a:lnTo>
                    <a:pt x="13611" y="7232"/>
                  </a:lnTo>
                  <a:lnTo>
                    <a:pt x="13566" y="7052"/>
                  </a:lnTo>
                  <a:lnTo>
                    <a:pt x="13491" y="6365"/>
                  </a:lnTo>
                  <a:lnTo>
                    <a:pt x="13372" y="5663"/>
                  </a:lnTo>
                  <a:lnTo>
                    <a:pt x="13312" y="5304"/>
                  </a:lnTo>
                  <a:lnTo>
                    <a:pt x="13222" y="4961"/>
                  </a:lnTo>
                  <a:lnTo>
                    <a:pt x="13147" y="4602"/>
                  </a:lnTo>
                  <a:lnTo>
                    <a:pt x="13043" y="4244"/>
                  </a:lnTo>
                  <a:lnTo>
                    <a:pt x="12923" y="3900"/>
                  </a:lnTo>
                  <a:lnTo>
                    <a:pt x="12804" y="3556"/>
                  </a:lnTo>
                  <a:lnTo>
                    <a:pt x="12669" y="3213"/>
                  </a:lnTo>
                  <a:lnTo>
                    <a:pt x="12520" y="2884"/>
                  </a:lnTo>
                  <a:lnTo>
                    <a:pt x="12341" y="2570"/>
                  </a:lnTo>
                  <a:lnTo>
                    <a:pt x="12161" y="2257"/>
                  </a:lnTo>
                  <a:lnTo>
                    <a:pt x="11952" y="1973"/>
                  </a:lnTo>
                  <a:lnTo>
                    <a:pt x="11728" y="1689"/>
                  </a:lnTo>
                  <a:lnTo>
                    <a:pt x="11489" y="1420"/>
                  </a:lnTo>
                  <a:lnTo>
                    <a:pt x="11235" y="1181"/>
                  </a:lnTo>
                  <a:lnTo>
                    <a:pt x="10951" y="942"/>
                  </a:lnTo>
                  <a:lnTo>
                    <a:pt x="10653" y="748"/>
                  </a:lnTo>
                  <a:lnTo>
                    <a:pt x="10324" y="554"/>
                  </a:lnTo>
                  <a:lnTo>
                    <a:pt x="9965" y="404"/>
                  </a:lnTo>
                  <a:lnTo>
                    <a:pt x="9592" y="255"/>
                  </a:lnTo>
                  <a:lnTo>
                    <a:pt x="9188" y="150"/>
                  </a:lnTo>
                  <a:lnTo>
                    <a:pt x="8770" y="76"/>
                  </a:lnTo>
                  <a:lnTo>
                    <a:pt x="8307" y="16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6708751" y="1555958"/>
              <a:ext cx="361527" cy="400531"/>
            </a:xfrm>
            <a:custGeom>
              <a:avLst/>
              <a:gdLst/>
              <a:ahLst/>
              <a:cxnLst/>
              <a:rect l="l" t="t" r="r" b="b"/>
              <a:pathLst>
                <a:path w="13162" h="14582" extrusionOk="0">
                  <a:moveTo>
                    <a:pt x="8262" y="0"/>
                  </a:moveTo>
                  <a:lnTo>
                    <a:pt x="8157" y="254"/>
                  </a:lnTo>
                  <a:lnTo>
                    <a:pt x="8023" y="553"/>
                  </a:lnTo>
                  <a:lnTo>
                    <a:pt x="7843" y="941"/>
                  </a:lnTo>
                  <a:lnTo>
                    <a:pt x="7589" y="1389"/>
                  </a:lnTo>
                  <a:lnTo>
                    <a:pt x="7276" y="1897"/>
                  </a:lnTo>
                  <a:lnTo>
                    <a:pt x="7096" y="2166"/>
                  </a:lnTo>
                  <a:lnTo>
                    <a:pt x="6902" y="2450"/>
                  </a:lnTo>
                  <a:lnTo>
                    <a:pt x="6693" y="2719"/>
                  </a:lnTo>
                  <a:lnTo>
                    <a:pt x="6469" y="3003"/>
                  </a:lnTo>
                  <a:lnTo>
                    <a:pt x="6215" y="3287"/>
                  </a:lnTo>
                  <a:lnTo>
                    <a:pt x="5946" y="3571"/>
                  </a:lnTo>
                  <a:lnTo>
                    <a:pt x="5677" y="3840"/>
                  </a:lnTo>
                  <a:lnTo>
                    <a:pt x="5363" y="4108"/>
                  </a:lnTo>
                  <a:lnTo>
                    <a:pt x="5050" y="4377"/>
                  </a:lnTo>
                  <a:lnTo>
                    <a:pt x="4706" y="4631"/>
                  </a:lnTo>
                  <a:lnTo>
                    <a:pt x="4347" y="4855"/>
                  </a:lnTo>
                  <a:lnTo>
                    <a:pt x="3974" y="5080"/>
                  </a:lnTo>
                  <a:lnTo>
                    <a:pt x="3586" y="5289"/>
                  </a:lnTo>
                  <a:lnTo>
                    <a:pt x="3167" y="5468"/>
                  </a:lnTo>
                  <a:lnTo>
                    <a:pt x="2719" y="5632"/>
                  </a:lnTo>
                  <a:lnTo>
                    <a:pt x="2271" y="5767"/>
                  </a:lnTo>
                  <a:lnTo>
                    <a:pt x="1793" y="5886"/>
                  </a:lnTo>
                  <a:lnTo>
                    <a:pt x="1285" y="5961"/>
                  </a:lnTo>
                  <a:lnTo>
                    <a:pt x="762" y="6021"/>
                  </a:lnTo>
                  <a:lnTo>
                    <a:pt x="224" y="6036"/>
                  </a:lnTo>
                  <a:lnTo>
                    <a:pt x="179" y="6155"/>
                  </a:lnTo>
                  <a:lnTo>
                    <a:pt x="105" y="6499"/>
                  </a:lnTo>
                  <a:lnTo>
                    <a:pt x="60" y="6723"/>
                  </a:lnTo>
                  <a:lnTo>
                    <a:pt x="30" y="6992"/>
                  </a:lnTo>
                  <a:lnTo>
                    <a:pt x="0" y="7291"/>
                  </a:lnTo>
                  <a:lnTo>
                    <a:pt x="0" y="7604"/>
                  </a:lnTo>
                  <a:lnTo>
                    <a:pt x="15" y="7933"/>
                  </a:lnTo>
                  <a:lnTo>
                    <a:pt x="75" y="8292"/>
                  </a:lnTo>
                  <a:lnTo>
                    <a:pt x="105" y="8456"/>
                  </a:lnTo>
                  <a:lnTo>
                    <a:pt x="149" y="8635"/>
                  </a:lnTo>
                  <a:lnTo>
                    <a:pt x="209" y="8814"/>
                  </a:lnTo>
                  <a:lnTo>
                    <a:pt x="269" y="8994"/>
                  </a:lnTo>
                  <a:lnTo>
                    <a:pt x="344" y="9158"/>
                  </a:lnTo>
                  <a:lnTo>
                    <a:pt x="433" y="9337"/>
                  </a:lnTo>
                  <a:lnTo>
                    <a:pt x="538" y="9502"/>
                  </a:lnTo>
                  <a:lnTo>
                    <a:pt x="657" y="9666"/>
                  </a:lnTo>
                  <a:lnTo>
                    <a:pt x="792" y="9830"/>
                  </a:lnTo>
                  <a:lnTo>
                    <a:pt x="926" y="9980"/>
                  </a:lnTo>
                  <a:lnTo>
                    <a:pt x="1091" y="10129"/>
                  </a:lnTo>
                  <a:lnTo>
                    <a:pt x="1270" y="10264"/>
                  </a:lnTo>
                  <a:lnTo>
                    <a:pt x="1927" y="10757"/>
                  </a:lnTo>
                  <a:lnTo>
                    <a:pt x="2540" y="11190"/>
                  </a:lnTo>
                  <a:lnTo>
                    <a:pt x="2824" y="11414"/>
                  </a:lnTo>
                  <a:lnTo>
                    <a:pt x="3078" y="11638"/>
                  </a:lnTo>
                  <a:lnTo>
                    <a:pt x="3332" y="11862"/>
                  </a:lnTo>
                  <a:lnTo>
                    <a:pt x="3541" y="12086"/>
                  </a:lnTo>
                  <a:lnTo>
                    <a:pt x="3750" y="12325"/>
                  </a:lnTo>
                  <a:lnTo>
                    <a:pt x="3914" y="12579"/>
                  </a:lnTo>
                  <a:lnTo>
                    <a:pt x="4064" y="12848"/>
                  </a:lnTo>
                  <a:lnTo>
                    <a:pt x="4183" y="13147"/>
                  </a:lnTo>
                  <a:lnTo>
                    <a:pt x="4243" y="13296"/>
                  </a:lnTo>
                  <a:lnTo>
                    <a:pt x="4273" y="13461"/>
                  </a:lnTo>
                  <a:lnTo>
                    <a:pt x="4318" y="13625"/>
                  </a:lnTo>
                  <a:lnTo>
                    <a:pt x="4333" y="13804"/>
                  </a:lnTo>
                  <a:lnTo>
                    <a:pt x="4347" y="13983"/>
                  </a:lnTo>
                  <a:lnTo>
                    <a:pt x="4362" y="14178"/>
                  </a:lnTo>
                  <a:lnTo>
                    <a:pt x="4347" y="14581"/>
                  </a:lnTo>
                  <a:lnTo>
                    <a:pt x="4347" y="14581"/>
                  </a:lnTo>
                  <a:lnTo>
                    <a:pt x="5020" y="14521"/>
                  </a:lnTo>
                  <a:lnTo>
                    <a:pt x="5662" y="14432"/>
                  </a:lnTo>
                  <a:lnTo>
                    <a:pt x="6319" y="14327"/>
                  </a:lnTo>
                  <a:lnTo>
                    <a:pt x="6947" y="14193"/>
                  </a:lnTo>
                  <a:lnTo>
                    <a:pt x="7574" y="14043"/>
                  </a:lnTo>
                  <a:lnTo>
                    <a:pt x="8187" y="13894"/>
                  </a:lnTo>
                  <a:lnTo>
                    <a:pt x="8770" y="13715"/>
                  </a:lnTo>
                  <a:lnTo>
                    <a:pt x="9352" y="13520"/>
                  </a:lnTo>
                  <a:lnTo>
                    <a:pt x="9905" y="13311"/>
                  </a:lnTo>
                  <a:lnTo>
                    <a:pt x="10443" y="13072"/>
                  </a:lnTo>
                  <a:lnTo>
                    <a:pt x="10966" y="12833"/>
                  </a:lnTo>
                  <a:lnTo>
                    <a:pt x="11459" y="12579"/>
                  </a:lnTo>
                  <a:lnTo>
                    <a:pt x="11922" y="12310"/>
                  </a:lnTo>
                  <a:lnTo>
                    <a:pt x="12370" y="12026"/>
                  </a:lnTo>
                  <a:lnTo>
                    <a:pt x="12773" y="11743"/>
                  </a:lnTo>
                  <a:lnTo>
                    <a:pt x="13162" y="11429"/>
                  </a:lnTo>
                  <a:lnTo>
                    <a:pt x="13132" y="11339"/>
                  </a:lnTo>
                  <a:lnTo>
                    <a:pt x="13072" y="11235"/>
                  </a:lnTo>
                  <a:lnTo>
                    <a:pt x="12923" y="11025"/>
                  </a:lnTo>
                  <a:lnTo>
                    <a:pt x="12729" y="10771"/>
                  </a:lnTo>
                  <a:lnTo>
                    <a:pt x="12490" y="10473"/>
                  </a:lnTo>
                  <a:lnTo>
                    <a:pt x="11892" y="9771"/>
                  </a:lnTo>
                  <a:lnTo>
                    <a:pt x="11563" y="9352"/>
                  </a:lnTo>
                  <a:lnTo>
                    <a:pt x="11220" y="8874"/>
                  </a:lnTo>
                  <a:lnTo>
                    <a:pt x="10981" y="8516"/>
                  </a:lnTo>
                  <a:lnTo>
                    <a:pt x="10771" y="8172"/>
                  </a:lnTo>
                  <a:lnTo>
                    <a:pt x="10562" y="7798"/>
                  </a:lnTo>
                  <a:lnTo>
                    <a:pt x="10368" y="7440"/>
                  </a:lnTo>
                  <a:lnTo>
                    <a:pt x="10174" y="7066"/>
                  </a:lnTo>
                  <a:lnTo>
                    <a:pt x="9995" y="6693"/>
                  </a:lnTo>
                  <a:lnTo>
                    <a:pt x="9830" y="6319"/>
                  </a:lnTo>
                  <a:lnTo>
                    <a:pt x="9681" y="5946"/>
                  </a:lnTo>
                  <a:lnTo>
                    <a:pt x="9412" y="5199"/>
                  </a:lnTo>
                  <a:lnTo>
                    <a:pt x="9173" y="4452"/>
                  </a:lnTo>
                  <a:lnTo>
                    <a:pt x="8964" y="3750"/>
                  </a:lnTo>
                  <a:lnTo>
                    <a:pt x="8785" y="3063"/>
                  </a:lnTo>
                  <a:lnTo>
                    <a:pt x="8650" y="2420"/>
                  </a:lnTo>
                  <a:lnTo>
                    <a:pt x="8531" y="1838"/>
                  </a:lnTo>
                  <a:lnTo>
                    <a:pt x="8441" y="1315"/>
                  </a:lnTo>
                  <a:lnTo>
                    <a:pt x="8366" y="867"/>
                  </a:lnTo>
                  <a:lnTo>
                    <a:pt x="8277" y="224"/>
                  </a:lnTo>
                  <a:lnTo>
                    <a:pt x="8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6711607" y="1706530"/>
              <a:ext cx="25050" cy="25078"/>
            </a:xfrm>
            <a:custGeom>
              <a:avLst/>
              <a:gdLst/>
              <a:ahLst/>
              <a:cxnLst/>
              <a:rect l="l" t="t" r="r" b="b"/>
              <a:pathLst>
                <a:path w="912" h="913" extrusionOk="0">
                  <a:moveTo>
                    <a:pt x="449" y="1"/>
                  </a:moveTo>
                  <a:lnTo>
                    <a:pt x="359" y="16"/>
                  </a:lnTo>
                  <a:lnTo>
                    <a:pt x="284" y="31"/>
                  </a:lnTo>
                  <a:lnTo>
                    <a:pt x="195" y="76"/>
                  </a:lnTo>
                  <a:lnTo>
                    <a:pt x="135" y="135"/>
                  </a:lnTo>
                  <a:lnTo>
                    <a:pt x="75" y="210"/>
                  </a:lnTo>
                  <a:lnTo>
                    <a:pt x="30" y="285"/>
                  </a:lnTo>
                  <a:lnTo>
                    <a:pt x="1" y="359"/>
                  </a:lnTo>
                  <a:lnTo>
                    <a:pt x="1" y="464"/>
                  </a:lnTo>
                  <a:lnTo>
                    <a:pt x="1" y="554"/>
                  </a:lnTo>
                  <a:lnTo>
                    <a:pt x="30" y="643"/>
                  </a:lnTo>
                  <a:lnTo>
                    <a:pt x="75" y="718"/>
                  </a:lnTo>
                  <a:lnTo>
                    <a:pt x="135" y="778"/>
                  </a:lnTo>
                  <a:lnTo>
                    <a:pt x="195" y="837"/>
                  </a:lnTo>
                  <a:lnTo>
                    <a:pt x="284" y="882"/>
                  </a:lnTo>
                  <a:lnTo>
                    <a:pt x="359" y="912"/>
                  </a:lnTo>
                  <a:lnTo>
                    <a:pt x="553" y="912"/>
                  </a:lnTo>
                  <a:lnTo>
                    <a:pt x="628" y="882"/>
                  </a:lnTo>
                  <a:lnTo>
                    <a:pt x="718" y="837"/>
                  </a:lnTo>
                  <a:lnTo>
                    <a:pt x="777" y="778"/>
                  </a:lnTo>
                  <a:lnTo>
                    <a:pt x="837" y="718"/>
                  </a:lnTo>
                  <a:lnTo>
                    <a:pt x="882" y="643"/>
                  </a:lnTo>
                  <a:lnTo>
                    <a:pt x="912" y="554"/>
                  </a:lnTo>
                  <a:lnTo>
                    <a:pt x="912" y="464"/>
                  </a:lnTo>
                  <a:lnTo>
                    <a:pt x="912" y="359"/>
                  </a:lnTo>
                  <a:lnTo>
                    <a:pt x="882" y="285"/>
                  </a:lnTo>
                  <a:lnTo>
                    <a:pt x="837" y="210"/>
                  </a:lnTo>
                  <a:lnTo>
                    <a:pt x="777" y="135"/>
                  </a:lnTo>
                  <a:lnTo>
                    <a:pt x="718" y="76"/>
                  </a:lnTo>
                  <a:lnTo>
                    <a:pt x="628" y="31"/>
                  </a:lnTo>
                  <a:lnTo>
                    <a:pt x="553" y="1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6385386" y="1930163"/>
              <a:ext cx="750989" cy="741952"/>
            </a:xfrm>
            <a:custGeom>
              <a:avLst/>
              <a:gdLst/>
              <a:ahLst/>
              <a:cxnLst/>
              <a:rect l="l" t="t" r="r" b="b"/>
              <a:pathLst>
                <a:path w="27341" h="27012" extrusionOk="0">
                  <a:moveTo>
                    <a:pt x="21140" y="1"/>
                  </a:moveTo>
                  <a:lnTo>
                    <a:pt x="20811" y="61"/>
                  </a:lnTo>
                  <a:lnTo>
                    <a:pt x="20483" y="135"/>
                  </a:lnTo>
                  <a:lnTo>
                    <a:pt x="20154" y="255"/>
                  </a:lnTo>
                  <a:lnTo>
                    <a:pt x="19840" y="404"/>
                  </a:lnTo>
                  <a:lnTo>
                    <a:pt x="19557" y="569"/>
                  </a:lnTo>
                  <a:lnTo>
                    <a:pt x="19288" y="778"/>
                  </a:lnTo>
                  <a:lnTo>
                    <a:pt x="19034" y="1002"/>
                  </a:lnTo>
                  <a:lnTo>
                    <a:pt x="18810" y="1241"/>
                  </a:lnTo>
                  <a:lnTo>
                    <a:pt x="18615" y="1510"/>
                  </a:lnTo>
                  <a:lnTo>
                    <a:pt x="18451" y="1779"/>
                  </a:lnTo>
                  <a:lnTo>
                    <a:pt x="18317" y="2078"/>
                  </a:lnTo>
                  <a:lnTo>
                    <a:pt x="18197" y="2391"/>
                  </a:lnTo>
                  <a:lnTo>
                    <a:pt x="18122" y="2705"/>
                  </a:lnTo>
                  <a:lnTo>
                    <a:pt x="18063" y="3019"/>
                  </a:lnTo>
                  <a:lnTo>
                    <a:pt x="18048" y="3347"/>
                  </a:lnTo>
                  <a:lnTo>
                    <a:pt x="18063" y="3691"/>
                  </a:lnTo>
                  <a:lnTo>
                    <a:pt x="18107" y="4020"/>
                  </a:lnTo>
                  <a:lnTo>
                    <a:pt x="18182" y="4348"/>
                  </a:lnTo>
                  <a:lnTo>
                    <a:pt x="18302" y="4677"/>
                  </a:lnTo>
                  <a:lnTo>
                    <a:pt x="18346" y="4782"/>
                  </a:lnTo>
                  <a:lnTo>
                    <a:pt x="18436" y="4991"/>
                  </a:lnTo>
                  <a:lnTo>
                    <a:pt x="18526" y="5245"/>
                  </a:lnTo>
                  <a:lnTo>
                    <a:pt x="18735" y="5783"/>
                  </a:lnTo>
                  <a:lnTo>
                    <a:pt x="18929" y="6335"/>
                  </a:lnTo>
                  <a:lnTo>
                    <a:pt x="19108" y="6903"/>
                  </a:lnTo>
                  <a:lnTo>
                    <a:pt x="19273" y="7471"/>
                  </a:lnTo>
                  <a:lnTo>
                    <a:pt x="19437" y="8038"/>
                  </a:lnTo>
                  <a:lnTo>
                    <a:pt x="19601" y="8606"/>
                  </a:lnTo>
                  <a:lnTo>
                    <a:pt x="19736" y="9174"/>
                  </a:lnTo>
                  <a:lnTo>
                    <a:pt x="19870" y="9741"/>
                  </a:lnTo>
                  <a:lnTo>
                    <a:pt x="19990" y="10324"/>
                  </a:lnTo>
                  <a:lnTo>
                    <a:pt x="20109" y="10892"/>
                  </a:lnTo>
                  <a:lnTo>
                    <a:pt x="20199" y="11474"/>
                  </a:lnTo>
                  <a:lnTo>
                    <a:pt x="20289" y="12042"/>
                  </a:lnTo>
                  <a:lnTo>
                    <a:pt x="20363" y="12625"/>
                  </a:lnTo>
                  <a:lnTo>
                    <a:pt x="20423" y="13193"/>
                  </a:lnTo>
                  <a:lnTo>
                    <a:pt x="20483" y="13760"/>
                  </a:lnTo>
                  <a:lnTo>
                    <a:pt x="20513" y="14328"/>
                  </a:lnTo>
                  <a:lnTo>
                    <a:pt x="20543" y="14896"/>
                  </a:lnTo>
                  <a:lnTo>
                    <a:pt x="20543" y="15448"/>
                  </a:lnTo>
                  <a:lnTo>
                    <a:pt x="20528" y="16001"/>
                  </a:lnTo>
                  <a:lnTo>
                    <a:pt x="20513" y="16554"/>
                  </a:lnTo>
                  <a:lnTo>
                    <a:pt x="20468" y="17107"/>
                  </a:lnTo>
                  <a:lnTo>
                    <a:pt x="20408" y="17644"/>
                  </a:lnTo>
                  <a:lnTo>
                    <a:pt x="20348" y="18167"/>
                  </a:lnTo>
                  <a:lnTo>
                    <a:pt x="20259" y="18660"/>
                  </a:lnTo>
                  <a:lnTo>
                    <a:pt x="20154" y="19138"/>
                  </a:lnTo>
                  <a:lnTo>
                    <a:pt x="20035" y="19617"/>
                  </a:lnTo>
                  <a:lnTo>
                    <a:pt x="19900" y="20080"/>
                  </a:lnTo>
                  <a:lnTo>
                    <a:pt x="19870" y="20199"/>
                  </a:lnTo>
                  <a:lnTo>
                    <a:pt x="19766" y="20513"/>
                  </a:lnTo>
                  <a:lnTo>
                    <a:pt x="19766" y="20528"/>
                  </a:lnTo>
                  <a:lnTo>
                    <a:pt x="16867" y="20916"/>
                  </a:lnTo>
                  <a:lnTo>
                    <a:pt x="14343" y="21230"/>
                  </a:lnTo>
                  <a:lnTo>
                    <a:pt x="11833" y="21559"/>
                  </a:lnTo>
                  <a:lnTo>
                    <a:pt x="9323" y="21857"/>
                  </a:lnTo>
                  <a:lnTo>
                    <a:pt x="6813" y="22156"/>
                  </a:lnTo>
                  <a:lnTo>
                    <a:pt x="4303" y="22425"/>
                  </a:lnTo>
                  <a:lnTo>
                    <a:pt x="1793" y="22679"/>
                  </a:lnTo>
                  <a:lnTo>
                    <a:pt x="1614" y="22709"/>
                  </a:lnTo>
                  <a:lnTo>
                    <a:pt x="1435" y="22754"/>
                  </a:lnTo>
                  <a:lnTo>
                    <a:pt x="1270" y="22814"/>
                  </a:lnTo>
                  <a:lnTo>
                    <a:pt x="1106" y="22873"/>
                  </a:lnTo>
                  <a:lnTo>
                    <a:pt x="957" y="22963"/>
                  </a:lnTo>
                  <a:lnTo>
                    <a:pt x="822" y="23053"/>
                  </a:lnTo>
                  <a:lnTo>
                    <a:pt x="688" y="23157"/>
                  </a:lnTo>
                  <a:lnTo>
                    <a:pt x="553" y="23277"/>
                  </a:lnTo>
                  <a:lnTo>
                    <a:pt x="449" y="23411"/>
                  </a:lnTo>
                  <a:lnTo>
                    <a:pt x="344" y="23546"/>
                  </a:lnTo>
                  <a:lnTo>
                    <a:pt x="255" y="23695"/>
                  </a:lnTo>
                  <a:lnTo>
                    <a:pt x="180" y="23859"/>
                  </a:lnTo>
                  <a:lnTo>
                    <a:pt x="105" y="24024"/>
                  </a:lnTo>
                  <a:lnTo>
                    <a:pt x="60" y="24188"/>
                  </a:lnTo>
                  <a:lnTo>
                    <a:pt x="30" y="24367"/>
                  </a:lnTo>
                  <a:lnTo>
                    <a:pt x="16" y="24547"/>
                  </a:lnTo>
                  <a:lnTo>
                    <a:pt x="1" y="24920"/>
                  </a:lnTo>
                  <a:lnTo>
                    <a:pt x="1" y="25219"/>
                  </a:lnTo>
                  <a:lnTo>
                    <a:pt x="30" y="25473"/>
                  </a:lnTo>
                  <a:lnTo>
                    <a:pt x="45" y="25562"/>
                  </a:lnTo>
                  <a:lnTo>
                    <a:pt x="75" y="25652"/>
                  </a:lnTo>
                  <a:lnTo>
                    <a:pt x="105" y="25727"/>
                  </a:lnTo>
                  <a:lnTo>
                    <a:pt x="150" y="25801"/>
                  </a:lnTo>
                  <a:lnTo>
                    <a:pt x="195" y="25846"/>
                  </a:lnTo>
                  <a:lnTo>
                    <a:pt x="255" y="25891"/>
                  </a:lnTo>
                  <a:lnTo>
                    <a:pt x="314" y="25936"/>
                  </a:lnTo>
                  <a:lnTo>
                    <a:pt x="389" y="25966"/>
                  </a:lnTo>
                  <a:lnTo>
                    <a:pt x="568" y="26011"/>
                  </a:lnTo>
                  <a:lnTo>
                    <a:pt x="1211" y="26041"/>
                  </a:lnTo>
                  <a:lnTo>
                    <a:pt x="1898" y="26085"/>
                  </a:lnTo>
                  <a:lnTo>
                    <a:pt x="3332" y="26205"/>
                  </a:lnTo>
                  <a:lnTo>
                    <a:pt x="4826" y="26339"/>
                  </a:lnTo>
                  <a:lnTo>
                    <a:pt x="6350" y="26489"/>
                  </a:lnTo>
                  <a:lnTo>
                    <a:pt x="7874" y="26638"/>
                  </a:lnTo>
                  <a:lnTo>
                    <a:pt x="9353" y="26758"/>
                  </a:lnTo>
                  <a:lnTo>
                    <a:pt x="10787" y="26847"/>
                  </a:lnTo>
                  <a:lnTo>
                    <a:pt x="11459" y="26877"/>
                  </a:lnTo>
                  <a:lnTo>
                    <a:pt x="12117" y="26907"/>
                  </a:lnTo>
                  <a:lnTo>
                    <a:pt x="14671" y="26937"/>
                  </a:lnTo>
                  <a:lnTo>
                    <a:pt x="17226" y="26967"/>
                  </a:lnTo>
                  <a:lnTo>
                    <a:pt x="19781" y="26997"/>
                  </a:lnTo>
                  <a:lnTo>
                    <a:pt x="22335" y="27012"/>
                  </a:lnTo>
                  <a:lnTo>
                    <a:pt x="22530" y="26997"/>
                  </a:lnTo>
                  <a:lnTo>
                    <a:pt x="22724" y="26982"/>
                  </a:lnTo>
                  <a:lnTo>
                    <a:pt x="22918" y="26952"/>
                  </a:lnTo>
                  <a:lnTo>
                    <a:pt x="23097" y="26907"/>
                  </a:lnTo>
                  <a:lnTo>
                    <a:pt x="23291" y="26847"/>
                  </a:lnTo>
                  <a:lnTo>
                    <a:pt x="23471" y="26787"/>
                  </a:lnTo>
                  <a:lnTo>
                    <a:pt x="23650" y="26713"/>
                  </a:lnTo>
                  <a:lnTo>
                    <a:pt x="23814" y="26623"/>
                  </a:lnTo>
                  <a:lnTo>
                    <a:pt x="23979" y="26519"/>
                  </a:lnTo>
                  <a:lnTo>
                    <a:pt x="24143" y="26399"/>
                  </a:lnTo>
                  <a:lnTo>
                    <a:pt x="24292" y="26280"/>
                  </a:lnTo>
                  <a:lnTo>
                    <a:pt x="24442" y="26145"/>
                  </a:lnTo>
                  <a:lnTo>
                    <a:pt x="24576" y="25996"/>
                  </a:lnTo>
                  <a:lnTo>
                    <a:pt x="24711" y="25846"/>
                  </a:lnTo>
                  <a:lnTo>
                    <a:pt x="24830" y="25682"/>
                  </a:lnTo>
                  <a:lnTo>
                    <a:pt x="24935" y="25503"/>
                  </a:lnTo>
                  <a:lnTo>
                    <a:pt x="25099" y="25219"/>
                  </a:lnTo>
                  <a:lnTo>
                    <a:pt x="25458" y="24487"/>
                  </a:lnTo>
                  <a:lnTo>
                    <a:pt x="25637" y="24113"/>
                  </a:lnTo>
                  <a:lnTo>
                    <a:pt x="25786" y="23755"/>
                  </a:lnTo>
                  <a:lnTo>
                    <a:pt x="26085" y="23008"/>
                  </a:lnTo>
                  <a:lnTo>
                    <a:pt x="26220" y="22634"/>
                  </a:lnTo>
                  <a:lnTo>
                    <a:pt x="26339" y="22246"/>
                  </a:lnTo>
                  <a:lnTo>
                    <a:pt x="26563" y="21499"/>
                  </a:lnTo>
                  <a:lnTo>
                    <a:pt x="26757" y="20737"/>
                  </a:lnTo>
                  <a:lnTo>
                    <a:pt x="26922" y="19975"/>
                  </a:lnTo>
                  <a:lnTo>
                    <a:pt x="27056" y="19213"/>
                  </a:lnTo>
                  <a:lnTo>
                    <a:pt x="27161" y="18451"/>
                  </a:lnTo>
                  <a:lnTo>
                    <a:pt x="27236" y="17704"/>
                  </a:lnTo>
                  <a:lnTo>
                    <a:pt x="27295" y="16957"/>
                  </a:lnTo>
                  <a:lnTo>
                    <a:pt x="27325" y="16195"/>
                  </a:lnTo>
                  <a:lnTo>
                    <a:pt x="27340" y="15463"/>
                  </a:lnTo>
                  <a:lnTo>
                    <a:pt x="27325" y="14716"/>
                  </a:lnTo>
                  <a:lnTo>
                    <a:pt x="27295" y="13984"/>
                  </a:lnTo>
                  <a:lnTo>
                    <a:pt x="27250" y="13252"/>
                  </a:lnTo>
                  <a:lnTo>
                    <a:pt x="27191" y="12535"/>
                  </a:lnTo>
                  <a:lnTo>
                    <a:pt x="27116" y="11803"/>
                  </a:lnTo>
                  <a:lnTo>
                    <a:pt x="27011" y="11086"/>
                  </a:lnTo>
                  <a:lnTo>
                    <a:pt x="26907" y="10384"/>
                  </a:lnTo>
                  <a:lnTo>
                    <a:pt x="26787" y="9682"/>
                  </a:lnTo>
                  <a:lnTo>
                    <a:pt x="26653" y="8980"/>
                  </a:lnTo>
                  <a:lnTo>
                    <a:pt x="26503" y="8277"/>
                  </a:lnTo>
                  <a:lnTo>
                    <a:pt x="26339" y="7590"/>
                  </a:lnTo>
                  <a:lnTo>
                    <a:pt x="26175" y="6888"/>
                  </a:lnTo>
                  <a:lnTo>
                    <a:pt x="25981" y="6216"/>
                  </a:lnTo>
                  <a:lnTo>
                    <a:pt x="25786" y="5529"/>
                  </a:lnTo>
                  <a:lnTo>
                    <a:pt x="25577" y="4856"/>
                  </a:lnTo>
                  <a:lnTo>
                    <a:pt x="25353" y="4169"/>
                  </a:lnTo>
                  <a:lnTo>
                    <a:pt x="25129" y="3497"/>
                  </a:lnTo>
                  <a:lnTo>
                    <a:pt x="24875" y="2810"/>
                  </a:lnTo>
                  <a:lnTo>
                    <a:pt x="24741" y="2466"/>
                  </a:lnTo>
                  <a:lnTo>
                    <a:pt x="24666" y="2287"/>
                  </a:lnTo>
                  <a:lnTo>
                    <a:pt x="24576" y="2078"/>
                  </a:lnTo>
                  <a:lnTo>
                    <a:pt x="24427" y="1764"/>
                  </a:lnTo>
                  <a:lnTo>
                    <a:pt x="24248" y="1480"/>
                  </a:lnTo>
                  <a:lnTo>
                    <a:pt x="24053" y="1211"/>
                  </a:lnTo>
                  <a:lnTo>
                    <a:pt x="23829" y="972"/>
                  </a:lnTo>
                  <a:lnTo>
                    <a:pt x="23575" y="748"/>
                  </a:lnTo>
                  <a:lnTo>
                    <a:pt x="23321" y="554"/>
                  </a:lnTo>
                  <a:lnTo>
                    <a:pt x="23037" y="389"/>
                  </a:lnTo>
                  <a:lnTo>
                    <a:pt x="22739" y="255"/>
                  </a:lnTo>
                  <a:lnTo>
                    <a:pt x="22440" y="150"/>
                  </a:lnTo>
                  <a:lnTo>
                    <a:pt x="22126" y="61"/>
                  </a:lnTo>
                  <a:lnTo>
                    <a:pt x="21798" y="16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5894611" y="2134515"/>
              <a:ext cx="681221" cy="451016"/>
            </a:xfrm>
            <a:custGeom>
              <a:avLst/>
              <a:gdLst/>
              <a:ahLst/>
              <a:cxnLst/>
              <a:rect l="l" t="t" r="r" b="b"/>
              <a:pathLst>
                <a:path w="24801" h="16420" extrusionOk="0">
                  <a:moveTo>
                    <a:pt x="1" y="1"/>
                  </a:moveTo>
                  <a:lnTo>
                    <a:pt x="6320" y="16419"/>
                  </a:lnTo>
                  <a:lnTo>
                    <a:pt x="24801" y="16419"/>
                  </a:lnTo>
                  <a:lnTo>
                    <a:pt x="24801" y="14761"/>
                  </a:lnTo>
                  <a:lnTo>
                    <a:pt x="7366" y="1476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6251211" y="2537477"/>
              <a:ext cx="261408" cy="111628"/>
            </a:xfrm>
            <a:custGeom>
              <a:avLst/>
              <a:gdLst/>
              <a:ahLst/>
              <a:cxnLst/>
              <a:rect l="l" t="t" r="r" b="b"/>
              <a:pathLst>
                <a:path w="9517" h="4064" extrusionOk="0">
                  <a:moveTo>
                    <a:pt x="8232" y="0"/>
                  </a:moveTo>
                  <a:lnTo>
                    <a:pt x="8157" y="30"/>
                  </a:lnTo>
                  <a:lnTo>
                    <a:pt x="8113" y="75"/>
                  </a:lnTo>
                  <a:lnTo>
                    <a:pt x="8068" y="135"/>
                  </a:lnTo>
                  <a:lnTo>
                    <a:pt x="8053" y="225"/>
                  </a:lnTo>
                  <a:lnTo>
                    <a:pt x="8038" y="314"/>
                  </a:lnTo>
                  <a:lnTo>
                    <a:pt x="8053" y="419"/>
                  </a:lnTo>
                  <a:lnTo>
                    <a:pt x="8083" y="882"/>
                  </a:lnTo>
                  <a:lnTo>
                    <a:pt x="8083" y="1001"/>
                  </a:lnTo>
                  <a:lnTo>
                    <a:pt x="8083" y="1106"/>
                  </a:lnTo>
                  <a:lnTo>
                    <a:pt x="8068" y="1196"/>
                  </a:lnTo>
                  <a:lnTo>
                    <a:pt x="8038" y="1270"/>
                  </a:lnTo>
                  <a:lnTo>
                    <a:pt x="8008" y="1300"/>
                  </a:lnTo>
                  <a:lnTo>
                    <a:pt x="7963" y="1330"/>
                  </a:lnTo>
                  <a:lnTo>
                    <a:pt x="7859" y="1390"/>
                  </a:lnTo>
                  <a:lnTo>
                    <a:pt x="7694" y="1435"/>
                  </a:lnTo>
                  <a:lnTo>
                    <a:pt x="7485" y="1494"/>
                  </a:lnTo>
                  <a:lnTo>
                    <a:pt x="7246" y="1539"/>
                  </a:lnTo>
                  <a:lnTo>
                    <a:pt x="6977" y="1569"/>
                  </a:lnTo>
                  <a:lnTo>
                    <a:pt x="6365" y="1629"/>
                  </a:lnTo>
                  <a:lnTo>
                    <a:pt x="5692" y="1659"/>
                  </a:lnTo>
                  <a:lnTo>
                    <a:pt x="5005" y="1659"/>
                  </a:lnTo>
                  <a:lnTo>
                    <a:pt x="4318" y="1644"/>
                  </a:lnTo>
                  <a:lnTo>
                    <a:pt x="3705" y="1599"/>
                  </a:lnTo>
                  <a:lnTo>
                    <a:pt x="3063" y="1539"/>
                  </a:lnTo>
                  <a:lnTo>
                    <a:pt x="2421" y="1524"/>
                  </a:lnTo>
                  <a:lnTo>
                    <a:pt x="1808" y="1524"/>
                  </a:lnTo>
                  <a:lnTo>
                    <a:pt x="1240" y="1539"/>
                  </a:lnTo>
                  <a:lnTo>
                    <a:pt x="927" y="1554"/>
                  </a:lnTo>
                  <a:lnTo>
                    <a:pt x="404" y="1584"/>
                  </a:lnTo>
                  <a:lnTo>
                    <a:pt x="344" y="1584"/>
                  </a:lnTo>
                  <a:lnTo>
                    <a:pt x="284" y="1614"/>
                  </a:lnTo>
                  <a:lnTo>
                    <a:pt x="180" y="1659"/>
                  </a:lnTo>
                  <a:lnTo>
                    <a:pt x="105" y="1733"/>
                  </a:lnTo>
                  <a:lnTo>
                    <a:pt x="45" y="1823"/>
                  </a:lnTo>
                  <a:lnTo>
                    <a:pt x="15" y="1883"/>
                  </a:lnTo>
                  <a:lnTo>
                    <a:pt x="0" y="1957"/>
                  </a:lnTo>
                  <a:lnTo>
                    <a:pt x="0" y="2017"/>
                  </a:lnTo>
                  <a:lnTo>
                    <a:pt x="0" y="2092"/>
                  </a:lnTo>
                  <a:lnTo>
                    <a:pt x="15" y="2152"/>
                  </a:lnTo>
                  <a:lnTo>
                    <a:pt x="45" y="2226"/>
                  </a:lnTo>
                  <a:lnTo>
                    <a:pt x="90" y="2286"/>
                  </a:lnTo>
                  <a:lnTo>
                    <a:pt x="150" y="2346"/>
                  </a:lnTo>
                  <a:lnTo>
                    <a:pt x="284" y="2450"/>
                  </a:lnTo>
                  <a:lnTo>
                    <a:pt x="449" y="2585"/>
                  </a:lnTo>
                  <a:lnTo>
                    <a:pt x="628" y="2704"/>
                  </a:lnTo>
                  <a:lnTo>
                    <a:pt x="837" y="2839"/>
                  </a:lnTo>
                  <a:lnTo>
                    <a:pt x="1300" y="3108"/>
                  </a:lnTo>
                  <a:lnTo>
                    <a:pt x="1569" y="3242"/>
                  </a:lnTo>
                  <a:lnTo>
                    <a:pt x="1838" y="3377"/>
                  </a:lnTo>
                  <a:lnTo>
                    <a:pt x="2137" y="3496"/>
                  </a:lnTo>
                  <a:lnTo>
                    <a:pt x="2436" y="3616"/>
                  </a:lnTo>
                  <a:lnTo>
                    <a:pt x="2764" y="3735"/>
                  </a:lnTo>
                  <a:lnTo>
                    <a:pt x="3093" y="3825"/>
                  </a:lnTo>
                  <a:lnTo>
                    <a:pt x="3436" y="3915"/>
                  </a:lnTo>
                  <a:lnTo>
                    <a:pt x="3810" y="3989"/>
                  </a:lnTo>
                  <a:lnTo>
                    <a:pt x="4169" y="4034"/>
                  </a:lnTo>
                  <a:lnTo>
                    <a:pt x="4557" y="4064"/>
                  </a:lnTo>
                  <a:lnTo>
                    <a:pt x="4945" y="4064"/>
                  </a:lnTo>
                  <a:lnTo>
                    <a:pt x="5334" y="4049"/>
                  </a:lnTo>
                  <a:lnTo>
                    <a:pt x="5737" y="4004"/>
                  </a:lnTo>
                  <a:lnTo>
                    <a:pt x="6155" y="3915"/>
                  </a:lnTo>
                  <a:lnTo>
                    <a:pt x="6544" y="3810"/>
                  </a:lnTo>
                  <a:lnTo>
                    <a:pt x="6917" y="3676"/>
                  </a:lnTo>
                  <a:lnTo>
                    <a:pt x="7276" y="3526"/>
                  </a:lnTo>
                  <a:lnTo>
                    <a:pt x="7605" y="3362"/>
                  </a:lnTo>
                  <a:lnTo>
                    <a:pt x="7903" y="3183"/>
                  </a:lnTo>
                  <a:lnTo>
                    <a:pt x="8172" y="3003"/>
                  </a:lnTo>
                  <a:lnTo>
                    <a:pt x="8426" y="2809"/>
                  </a:lnTo>
                  <a:lnTo>
                    <a:pt x="8650" y="2630"/>
                  </a:lnTo>
                  <a:lnTo>
                    <a:pt x="8860" y="2450"/>
                  </a:lnTo>
                  <a:lnTo>
                    <a:pt x="9024" y="2286"/>
                  </a:lnTo>
                  <a:lnTo>
                    <a:pt x="9293" y="2002"/>
                  </a:lnTo>
                  <a:lnTo>
                    <a:pt x="9457" y="1793"/>
                  </a:lnTo>
                  <a:lnTo>
                    <a:pt x="9517" y="1718"/>
                  </a:lnTo>
                  <a:lnTo>
                    <a:pt x="9472" y="1509"/>
                  </a:lnTo>
                  <a:lnTo>
                    <a:pt x="9397" y="1270"/>
                  </a:lnTo>
                  <a:lnTo>
                    <a:pt x="9293" y="1001"/>
                  </a:lnTo>
                  <a:lnTo>
                    <a:pt x="9233" y="852"/>
                  </a:lnTo>
                  <a:lnTo>
                    <a:pt x="9158" y="703"/>
                  </a:lnTo>
                  <a:lnTo>
                    <a:pt x="9069" y="568"/>
                  </a:lnTo>
                  <a:lnTo>
                    <a:pt x="8964" y="434"/>
                  </a:lnTo>
                  <a:lnTo>
                    <a:pt x="8860" y="314"/>
                  </a:lnTo>
                  <a:lnTo>
                    <a:pt x="8725" y="195"/>
                  </a:lnTo>
                  <a:lnTo>
                    <a:pt x="8591" y="105"/>
                  </a:lnTo>
                  <a:lnTo>
                    <a:pt x="8441" y="45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6252447" y="2583017"/>
              <a:ext cx="66911" cy="39828"/>
            </a:xfrm>
            <a:custGeom>
              <a:avLst/>
              <a:gdLst/>
              <a:ahLst/>
              <a:cxnLst/>
              <a:rect l="l" t="t" r="r" b="b"/>
              <a:pathLst>
                <a:path w="2436" h="1450" extrusionOk="0">
                  <a:moveTo>
                    <a:pt x="135" y="1"/>
                  </a:moveTo>
                  <a:lnTo>
                    <a:pt x="60" y="75"/>
                  </a:lnTo>
                  <a:lnTo>
                    <a:pt x="0" y="165"/>
                  </a:lnTo>
                  <a:lnTo>
                    <a:pt x="135" y="285"/>
                  </a:lnTo>
                  <a:lnTo>
                    <a:pt x="299" y="434"/>
                  </a:lnTo>
                  <a:lnTo>
                    <a:pt x="508" y="598"/>
                  </a:lnTo>
                  <a:lnTo>
                    <a:pt x="762" y="763"/>
                  </a:lnTo>
                  <a:lnTo>
                    <a:pt x="1076" y="942"/>
                  </a:lnTo>
                  <a:lnTo>
                    <a:pt x="1419" y="1106"/>
                  </a:lnTo>
                  <a:lnTo>
                    <a:pt x="1838" y="1286"/>
                  </a:lnTo>
                  <a:lnTo>
                    <a:pt x="2301" y="1450"/>
                  </a:lnTo>
                  <a:lnTo>
                    <a:pt x="2361" y="1450"/>
                  </a:lnTo>
                  <a:lnTo>
                    <a:pt x="2391" y="1435"/>
                  </a:lnTo>
                  <a:lnTo>
                    <a:pt x="2405" y="1405"/>
                  </a:lnTo>
                  <a:lnTo>
                    <a:pt x="2420" y="1375"/>
                  </a:lnTo>
                  <a:lnTo>
                    <a:pt x="2435" y="1345"/>
                  </a:lnTo>
                  <a:lnTo>
                    <a:pt x="2420" y="1300"/>
                  </a:lnTo>
                  <a:lnTo>
                    <a:pt x="2391" y="1271"/>
                  </a:lnTo>
                  <a:lnTo>
                    <a:pt x="2361" y="1256"/>
                  </a:lnTo>
                  <a:lnTo>
                    <a:pt x="1898" y="1091"/>
                  </a:lnTo>
                  <a:lnTo>
                    <a:pt x="1509" y="927"/>
                  </a:lnTo>
                  <a:lnTo>
                    <a:pt x="1151" y="748"/>
                  </a:lnTo>
                  <a:lnTo>
                    <a:pt x="867" y="583"/>
                  </a:lnTo>
                  <a:lnTo>
                    <a:pt x="613" y="419"/>
                  </a:lnTo>
                  <a:lnTo>
                    <a:pt x="404" y="255"/>
                  </a:lnTo>
                  <a:lnTo>
                    <a:pt x="254" y="1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6276645" y="2579748"/>
              <a:ext cx="60758" cy="29967"/>
            </a:xfrm>
            <a:custGeom>
              <a:avLst/>
              <a:gdLst/>
              <a:ahLst/>
              <a:cxnLst/>
              <a:rect l="l" t="t" r="r" b="b"/>
              <a:pathLst>
                <a:path w="2212" h="1091" extrusionOk="0">
                  <a:moveTo>
                    <a:pt x="314" y="0"/>
                  </a:moveTo>
                  <a:lnTo>
                    <a:pt x="1" y="15"/>
                  </a:lnTo>
                  <a:lnTo>
                    <a:pt x="150" y="135"/>
                  </a:lnTo>
                  <a:lnTo>
                    <a:pt x="329" y="269"/>
                  </a:lnTo>
                  <a:lnTo>
                    <a:pt x="538" y="404"/>
                  </a:lnTo>
                  <a:lnTo>
                    <a:pt x="777" y="538"/>
                  </a:lnTo>
                  <a:lnTo>
                    <a:pt x="1046" y="687"/>
                  </a:lnTo>
                  <a:lnTo>
                    <a:pt x="1360" y="822"/>
                  </a:lnTo>
                  <a:lnTo>
                    <a:pt x="1704" y="956"/>
                  </a:lnTo>
                  <a:lnTo>
                    <a:pt x="2077" y="1091"/>
                  </a:lnTo>
                  <a:lnTo>
                    <a:pt x="2137" y="1091"/>
                  </a:lnTo>
                  <a:lnTo>
                    <a:pt x="2167" y="1076"/>
                  </a:lnTo>
                  <a:lnTo>
                    <a:pt x="2197" y="1061"/>
                  </a:lnTo>
                  <a:lnTo>
                    <a:pt x="2212" y="1031"/>
                  </a:lnTo>
                  <a:lnTo>
                    <a:pt x="2212" y="986"/>
                  </a:lnTo>
                  <a:lnTo>
                    <a:pt x="2197" y="956"/>
                  </a:lnTo>
                  <a:lnTo>
                    <a:pt x="2167" y="911"/>
                  </a:lnTo>
                  <a:lnTo>
                    <a:pt x="2137" y="897"/>
                  </a:lnTo>
                  <a:lnTo>
                    <a:pt x="1823" y="792"/>
                  </a:lnTo>
                  <a:lnTo>
                    <a:pt x="1539" y="687"/>
                  </a:lnTo>
                  <a:lnTo>
                    <a:pt x="1270" y="568"/>
                  </a:lnTo>
                  <a:lnTo>
                    <a:pt x="1031" y="448"/>
                  </a:lnTo>
                  <a:lnTo>
                    <a:pt x="822" y="329"/>
                  </a:lnTo>
                  <a:lnTo>
                    <a:pt x="628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580;p20">
            <a:extLst>
              <a:ext uri="{FF2B5EF4-FFF2-40B4-BE49-F238E27FC236}">
                <a16:creationId xmlns:a16="http://schemas.microsoft.com/office/drawing/2014/main" id="{DF090A3F-7E8B-364A-BD1A-636C9D5C1B37}"/>
              </a:ext>
            </a:extLst>
          </p:cNvPr>
          <p:cNvSpPr txBox="1"/>
          <p:nvPr/>
        </p:nvSpPr>
        <p:spPr>
          <a:xfrm>
            <a:off x="0" y="597717"/>
            <a:ext cx="1734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Wrap-up</a:t>
            </a:r>
            <a:endParaRPr sz="2400" b="1" dirty="0">
              <a:solidFill>
                <a:srgbClr val="00206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4322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911;p25">
            <a:extLst>
              <a:ext uri="{FF2B5EF4-FFF2-40B4-BE49-F238E27FC236}">
                <a16:creationId xmlns:a16="http://schemas.microsoft.com/office/drawing/2014/main" id="{39BE277E-F5BA-6548-BC5F-C7A786B3D450}"/>
              </a:ext>
            </a:extLst>
          </p:cNvPr>
          <p:cNvSpPr/>
          <p:nvPr/>
        </p:nvSpPr>
        <p:spPr>
          <a:xfrm>
            <a:off x="431549" y="993039"/>
            <a:ext cx="2417821" cy="3532091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D9AD2-CB44-8744-8137-C7CAC2E8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Thank you!</a:t>
            </a:r>
          </a:p>
        </p:txBody>
      </p:sp>
      <p:grpSp>
        <p:nvGrpSpPr>
          <p:cNvPr id="3" name="Google Shape;1922;p38">
            <a:extLst>
              <a:ext uri="{FF2B5EF4-FFF2-40B4-BE49-F238E27FC236}">
                <a16:creationId xmlns:a16="http://schemas.microsoft.com/office/drawing/2014/main" id="{5C8BA916-4BF4-E34D-9154-9A8B6708FF1A}"/>
              </a:ext>
            </a:extLst>
          </p:cNvPr>
          <p:cNvGrpSpPr/>
          <p:nvPr/>
        </p:nvGrpSpPr>
        <p:grpSpPr>
          <a:xfrm>
            <a:off x="3448049" y="1313535"/>
            <a:ext cx="2247902" cy="3550335"/>
            <a:chOff x="1085850" y="1181650"/>
            <a:chExt cx="2247902" cy="3550335"/>
          </a:xfrm>
        </p:grpSpPr>
        <p:sp>
          <p:nvSpPr>
            <p:cNvPr id="4" name="Google Shape;1923;p38">
              <a:extLst>
                <a:ext uri="{FF2B5EF4-FFF2-40B4-BE49-F238E27FC236}">
                  <a16:creationId xmlns:a16="http://schemas.microsoft.com/office/drawing/2014/main" id="{58C9F22A-3B17-204C-8B83-D0722D64A6FF}"/>
                </a:ext>
              </a:extLst>
            </p:cNvPr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" name="Google Shape;1924;p38">
              <a:extLst>
                <a:ext uri="{FF2B5EF4-FFF2-40B4-BE49-F238E27FC236}">
                  <a16:creationId xmlns:a16="http://schemas.microsoft.com/office/drawing/2014/main" id="{8816BCAD-2039-E041-9223-9DC6059C9C7F}"/>
                </a:ext>
              </a:extLst>
            </p:cNvPr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Google Shape;1925;p38">
              <a:extLst>
                <a:ext uri="{FF2B5EF4-FFF2-40B4-BE49-F238E27FC236}">
                  <a16:creationId xmlns:a16="http://schemas.microsoft.com/office/drawing/2014/main" id="{97D9526B-B02D-1242-BBA6-36C3604309E4}"/>
                </a:ext>
              </a:extLst>
            </p:cNvPr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" name="Google Shape;1926;p38">
              <a:extLst>
                <a:ext uri="{FF2B5EF4-FFF2-40B4-BE49-F238E27FC236}">
                  <a16:creationId xmlns:a16="http://schemas.microsoft.com/office/drawing/2014/main" id="{2F9884CF-3E11-5841-AAC5-C2ED3B708591}"/>
                </a:ext>
              </a:extLst>
            </p:cNvPr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1927;p38">
              <a:extLst>
                <a:ext uri="{FF2B5EF4-FFF2-40B4-BE49-F238E27FC236}">
                  <a16:creationId xmlns:a16="http://schemas.microsoft.com/office/drawing/2014/main" id="{85B7AD81-11AE-8147-BDEC-01B3B8BB7AF9}"/>
                </a:ext>
              </a:extLst>
            </p:cNvPr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1928;p38">
              <a:extLst>
                <a:ext uri="{FF2B5EF4-FFF2-40B4-BE49-F238E27FC236}">
                  <a16:creationId xmlns:a16="http://schemas.microsoft.com/office/drawing/2014/main" id="{B34308DD-BE25-DA42-814B-EE455F327E3E}"/>
                </a:ext>
              </a:extLst>
            </p:cNvPr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1929;p38">
              <a:extLst>
                <a:ext uri="{FF2B5EF4-FFF2-40B4-BE49-F238E27FC236}">
                  <a16:creationId xmlns:a16="http://schemas.microsoft.com/office/drawing/2014/main" id="{893C02D5-FBB9-BB47-9908-3915A6BD5DAE}"/>
                </a:ext>
              </a:extLst>
            </p:cNvPr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1930;p38">
              <a:extLst>
                <a:ext uri="{FF2B5EF4-FFF2-40B4-BE49-F238E27FC236}">
                  <a16:creationId xmlns:a16="http://schemas.microsoft.com/office/drawing/2014/main" id="{F7A31046-70C1-9947-8622-25ECD1750EDC}"/>
                </a:ext>
              </a:extLst>
            </p:cNvPr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Google Shape;1931;p38">
              <a:extLst>
                <a:ext uri="{FF2B5EF4-FFF2-40B4-BE49-F238E27FC236}">
                  <a16:creationId xmlns:a16="http://schemas.microsoft.com/office/drawing/2014/main" id="{A22429F6-A8A8-8642-9BEC-05EAAEF2BE84}"/>
                </a:ext>
              </a:extLst>
            </p:cNvPr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Google Shape;1932;p38">
              <a:extLst>
                <a:ext uri="{FF2B5EF4-FFF2-40B4-BE49-F238E27FC236}">
                  <a16:creationId xmlns:a16="http://schemas.microsoft.com/office/drawing/2014/main" id="{5943B97D-219E-3C41-B091-5A6166638EFA}"/>
                </a:ext>
              </a:extLst>
            </p:cNvPr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1933;p38">
              <a:extLst>
                <a:ext uri="{FF2B5EF4-FFF2-40B4-BE49-F238E27FC236}">
                  <a16:creationId xmlns:a16="http://schemas.microsoft.com/office/drawing/2014/main" id="{17028C6E-49D3-0642-B143-E213BD5E3F58}"/>
                </a:ext>
              </a:extLst>
            </p:cNvPr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Google Shape;1934;p38">
              <a:extLst>
                <a:ext uri="{FF2B5EF4-FFF2-40B4-BE49-F238E27FC236}">
                  <a16:creationId xmlns:a16="http://schemas.microsoft.com/office/drawing/2014/main" id="{7217980A-11D3-8541-8F7E-ED949FA5CE25}"/>
                </a:ext>
              </a:extLst>
            </p:cNvPr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1935;p38">
              <a:extLst>
                <a:ext uri="{FF2B5EF4-FFF2-40B4-BE49-F238E27FC236}">
                  <a16:creationId xmlns:a16="http://schemas.microsoft.com/office/drawing/2014/main" id="{2B4C9462-E946-5D4A-AE49-307940C5249C}"/>
                </a:ext>
              </a:extLst>
            </p:cNvPr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1936;p38">
              <a:extLst>
                <a:ext uri="{FF2B5EF4-FFF2-40B4-BE49-F238E27FC236}">
                  <a16:creationId xmlns:a16="http://schemas.microsoft.com/office/drawing/2014/main" id="{1D210A7F-9249-8D41-A37F-CE7EE9AFFE19}"/>
                </a:ext>
              </a:extLst>
            </p:cNvPr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Google Shape;1937;p38">
              <a:extLst>
                <a:ext uri="{FF2B5EF4-FFF2-40B4-BE49-F238E27FC236}">
                  <a16:creationId xmlns:a16="http://schemas.microsoft.com/office/drawing/2014/main" id="{B32A4950-B64E-EF43-BC49-9147E05D46F1}"/>
                </a:ext>
              </a:extLst>
            </p:cNvPr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Google Shape;1938;p38">
              <a:extLst>
                <a:ext uri="{FF2B5EF4-FFF2-40B4-BE49-F238E27FC236}">
                  <a16:creationId xmlns:a16="http://schemas.microsoft.com/office/drawing/2014/main" id="{981C70E9-B91A-8F4B-A333-D1315684EB27}"/>
                </a:ext>
              </a:extLst>
            </p:cNvPr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Google Shape;1939;p38">
              <a:extLst>
                <a:ext uri="{FF2B5EF4-FFF2-40B4-BE49-F238E27FC236}">
                  <a16:creationId xmlns:a16="http://schemas.microsoft.com/office/drawing/2014/main" id="{24A18238-EFA6-CE41-8252-E15CDDA073E2}"/>
                </a:ext>
              </a:extLst>
            </p:cNvPr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Google Shape;1940;p38">
              <a:extLst>
                <a:ext uri="{FF2B5EF4-FFF2-40B4-BE49-F238E27FC236}">
                  <a16:creationId xmlns:a16="http://schemas.microsoft.com/office/drawing/2014/main" id="{60D374BF-D62F-244A-A523-6469809C6930}"/>
                </a:ext>
              </a:extLst>
            </p:cNvPr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Google Shape;1941;p38">
              <a:extLst>
                <a:ext uri="{FF2B5EF4-FFF2-40B4-BE49-F238E27FC236}">
                  <a16:creationId xmlns:a16="http://schemas.microsoft.com/office/drawing/2014/main" id="{648B604C-F354-FF44-A433-675D1905605F}"/>
                </a:ext>
              </a:extLst>
            </p:cNvPr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Google Shape;1942;p38">
              <a:extLst>
                <a:ext uri="{FF2B5EF4-FFF2-40B4-BE49-F238E27FC236}">
                  <a16:creationId xmlns:a16="http://schemas.microsoft.com/office/drawing/2014/main" id="{606DDE1F-B353-9445-B605-F4CF451415A1}"/>
                </a:ext>
              </a:extLst>
            </p:cNvPr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Google Shape;1943;p38">
              <a:extLst>
                <a:ext uri="{FF2B5EF4-FFF2-40B4-BE49-F238E27FC236}">
                  <a16:creationId xmlns:a16="http://schemas.microsoft.com/office/drawing/2014/main" id="{CF7B7997-32E7-3243-BF8C-8CAABAE0C05B}"/>
                </a:ext>
              </a:extLst>
            </p:cNvPr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Google Shape;1944;p38">
              <a:extLst>
                <a:ext uri="{FF2B5EF4-FFF2-40B4-BE49-F238E27FC236}">
                  <a16:creationId xmlns:a16="http://schemas.microsoft.com/office/drawing/2014/main" id="{6B790D72-E71E-AD4A-8C16-2174A6305FA3}"/>
                </a:ext>
              </a:extLst>
            </p:cNvPr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Google Shape;1945;p38">
              <a:extLst>
                <a:ext uri="{FF2B5EF4-FFF2-40B4-BE49-F238E27FC236}">
                  <a16:creationId xmlns:a16="http://schemas.microsoft.com/office/drawing/2014/main" id="{8C795C99-B2D0-6945-84D5-E00E40A726B5}"/>
                </a:ext>
              </a:extLst>
            </p:cNvPr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Google Shape;1946;p38">
              <a:extLst>
                <a:ext uri="{FF2B5EF4-FFF2-40B4-BE49-F238E27FC236}">
                  <a16:creationId xmlns:a16="http://schemas.microsoft.com/office/drawing/2014/main" id="{BFE50A86-C79C-434A-8F8D-AB138F2CABAC}"/>
                </a:ext>
              </a:extLst>
            </p:cNvPr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Google Shape;1947;p38">
              <a:extLst>
                <a:ext uri="{FF2B5EF4-FFF2-40B4-BE49-F238E27FC236}">
                  <a16:creationId xmlns:a16="http://schemas.microsoft.com/office/drawing/2014/main" id="{951DDC21-2E69-D948-B842-96C9AFBB36DB}"/>
                </a:ext>
              </a:extLst>
            </p:cNvPr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Google Shape;1948;p38">
              <a:extLst>
                <a:ext uri="{FF2B5EF4-FFF2-40B4-BE49-F238E27FC236}">
                  <a16:creationId xmlns:a16="http://schemas.microsoft.com/office/drawing/2014/main" id="{A9EEC676-9358-EB49-968B-F67354A199EE}"/>
                </a:ext>
              </a:extLst>
            </p:cNvPr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Google Shape;1949;p38">
              <a:extLst>
                <a:ext uri="{FF2B5EF4-FFF2-40B4-BE49-F238E27FC236}">
                  <a16:creationId xmlns:a16="http://schemas.microsoft.com/office/drawing/2014/main" id="{09848761-84DD-8445-8475-FB16358F8182}"/>
                </a:ext>
              </a:extLst>
            </p:cNvPr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Google Shape;1950;p38">
              <a:extLst>
                <a:ext uri="{FF2B5EF4-FFF2-40B4-BE49-F238E27FC236}">
                  <a16:creationId xmlns:a16="http://schemas.microsoft.com/office/drawing/2014/main" id="{5D02B21A-61AB-EF43-83BE-27078BC597ED}"/>
                </a:ext>
              </a:extLst>
            </p:cNvPr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Google Shape;1951;p38">
              <a:extLst>
                <a:ext uri="{FF2B5EF4-FFF2-40B4-BE49-F238E27FC236}">
                  <a16:creationId xmlns:a16="http://schemas.microsoft.com/office/drawing/2014/main" id="{D3CF9F0B-69EB-C349-B31E-BC3DFFB6F793}"/>
                </a:ext>
              </a:extLst>
            </p:cNvPr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Google Shape;1952;p38">
              <a:extLst>
                <a:ext uri="{FF2B5EF4-FFF2-40B4-BE49-F238E27FC236}">
                  <a16:creationId xmlns:a16="http://schemas.microsoft.com/office/drawing/2014/main" id="{091B82E1-E4A8-EC44-BCA9-82C27A94EEA0}"/>
                </a:ext>
              </a:extLst>
            </p:cNvPr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Google Shape;1953;p38">
              <a:extLst>
                <a:ext uri="{FF2B5EF4-FFF2-40B4-BE49-F238E27FC236}">
                  <a16:creationId xmlns:a16="http://schemas.microsoft.com/office/drawing/2014/main" id="{F06BC01F-270A-D142-A12C-2AF3D161C3E8}"/>
                </a:ext>
              </a:extLst>
            </p:cNvPr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" name="Google Shape;1954;p38">
              <a:extLst>
                <a:ext uri="{FF2B5EF4-FFF2-40B4-BE49-F238E27FC236}">
                  <a16:creationId xmlns:a16="http://schemas.microsoft.com/office/drawing/2014/main" id="{DA8E3442-CCFD-3943-8AB0-373EB7ADCA44}"/>
                </a:ext>
              </a:extLst>
            </p:cNvPr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Google Shape;1955;p38">
              <a:extLst>
                <a:ext uri="{FF2B5EF4-FFF2-40B4-BE49-F238E27FC236}">
                  <a16:creationId xmlns:a16="http://schemas.microsoft.com/office/drawing/2014/main" id="{33089861-C962-5E45-B42A-C1CC0FEA48D6}"/>
                </a:ext>
              </a:extLst>
            </p:cNvPr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1956;p38">
              <a:extLst>
                <a:ext uri="{FF2B5EF4-FFF2-40B4-BE49-F238E27FC236}">
                  <a16:creationId xmlns:a16="http://schemas.microsoft.com/office/drawing/2014/main" id="{9BEF8767-EA7D-C04E-9E32-F305AD7ED135}"/>
                </a:ext>
              </a:extLst>
            </p:cNvPr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" name="Google Shape;1957;p38">
              <a:extLst>
                <a:ext uri="{FF2B5EF4-FFF2-40B4-BE49-F238E27FC236}">
                  <a16:creationId xmlns:a16="http://schemas.microsoft.com/office/drawing/2014/main" id="{63FF8A83-55E1-1F4F-9E76-9342F82C3F0E}"/>
                </a:ext>
              </a:extLst>
            </p:cNvPr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1958;p38">
              <a:extLst>
                <a:ext uri="{FF2B5EF4-FFF2-40B4-BE49-F238E27FC236}">
                  <a16:creationId xmlns:a16="http://schemas.microsoft.com/office/drawing/2014/main" id="{38769DC3-A70A-024D-B4E9-EF9BA2B5D3D5}"/>
                </a:ext>
              </a:extLst>
            </p:cNvPr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1959;p38">
              <a:extLst>
                <a:ext uri="{FF2B5EF4-FFF2-40B4-BE49-F238E27FC236}">
                  <a16:creationId xmlns:a16="http://schemas.microsoft.com/office/drawing/2014/main" id="{98193468-DF6C-9D42-B8E9-438052B7D91E}"/>
                </a:ext>
              </a:extLst>
            </p:cNvPr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1960;p38">
              <a:extLst>
                <a:ext uri="{FF2B5EF4-FFF2-40B4-BE49-F238E27FC236}">
                  <a16:creationId xmlns:a16="http://schemas.microsoft.com/office/drawing/2014/main" id="{12F1959D-589F-E34F-B4D6-22E3D842FB0C}"/>
                </a:ext>
              </a:extLst>
            </p:cNvPr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" name="Google Shape;1961;p38">
              <a:extLst>
                <a:ext uri="{FF2B5EF4-FFF2-40B4-BE49-F238E27FC236}">
                  <a16:creationId xmlns:a16="http://schemas.microsoft.com/office/drawing/2014/main" id="{9517526B-0D92-5F45-B2E9-BA02CECA34B0}"/>
                </a:ext>
              </a:extLst>
            </p:cNvPr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1962;p38">
              <a:extLst>
                <a:ext uri="{FF2B5EF4-FFF2-40B4-BE49-F238E27FC236}">
                  <a16:creationId xmlns:a16="http://schemas.microsoft.com/office/drawing/2014/main" id="{132CFABC-FCCA-5649-9CBF-55D1E42A625B}"/>
                </a:ext>
              </a:extLst>
            </p:cNvPr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" name="Google Shape;1963;p38">
              <a:extLst>
                <a:ext uri="{FF2B5EF4-FFF2-40B4-BE49-F238E27FC236}">
                  <a16:creationId xmlns:a16="http://schemas.microsoft.com/office/drawing/2014/main" id="{BCA7893F-79F5-1B45-998B-51AA05DBA204}"/>
                </a:ext>
              </a:extLst>
            </p:cNvPr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" name="Google Shape;1964;p38">
              <a:extLst>
                <a:ext uri="{FF2B5EF4-FFF2-40B4-BE49-F238E27FC236}">
                  <a16:creationId xmlns:a16="http://schemas.microsoft.com/office/drawing/2014/main" id="{1061B00F-C20B-484C-A2C2-2FB23C5F295D}"/>
                </a:ext>
              </a:extLst>
            </p:cNvPr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" name="Google Shape;1965;p38">
              <a:extLst>
                <a:ext uri="{FF2B5EF4-FFF2-40B4-BE49-F238E27FC236}">
                  <a16:creationId xmlns:a16="http://schemas.microsoft.com/office/drawing/2014/main" id="{BE28C97D-7161-D24A-9E56-0D4E6809B93A}"/>
                </a:ext>
              </a:extLst>
            </p:cNvPr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" name="Google Shape;1966;p38">
              <a:extLst>
                <a:ext uri="{FF2B5EF4-FFF2-40B4-BE49-F238E27FC236}">
                  <a16:creationId xmlns:a16="http://schemas.microsoft.com/office/drawing/2014/main" id="{3B0A26A1-274A-0043-84E3-6A6E9072C6C5}"/>
                </a:ext>
              </a:extLst>
            </p:cNvPr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Google Shape;1967;p38">
              <a:extLst>
                <a:ext uri="{FF2B5EF4-FFF2-40B4-BE49-F238E27FC236}">
                  <a16:creationId xmlns:a16="http://schemas.microsoft.com/office/drawing/2014/main" id="{0A5207E7-9CA6-2040-854F-19C1D5B9ACE4}"/>
                </a:ext>
              </a:extLst>
            </p:cNvPr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Google Shape;1968;p38">
              <a:extLst>
                <a:ext uri="{FF2B5EF4-FFF2-40B4-BE49-F238E27FC236}">
                  <a16:creationId xmlns:a16="http://schemas.microsoft.com/office/drawing/2014/main" id="{09634341-DFC6-D043-8E09-B4352952BCCD}"/>
                </a:ext>
              </a:extLst>
            </p:cNvPr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oogle Shape;912;p25">
            <a:extLst>
              <a:ext uri="{FF2B5EF4-FFF2-40B4-BE49-F238E27FC236}">
                <a16:creationId xmlns:a16="http://schemas.microsoft.com/office/drawing/2014/main" id="{4E1958A1-6E5F-FF42-83C9-7350E749DEC4}"/>
              </a:ext>
            </a:extLst>
          </p:cNvPr>
          <p:cNvGrpSpPr/>
          <p:nvPr/>
        </p:nvGrpSpPr>
        <p:grpSpPr>
          <a:xfrm>
            <a:off x="617150" y="1275915"/>
            <a:ext cx="2022533" cy="1463762"/>
            <a:chOff x="1660484" y="3206676"/>
            <a:chExt cx="2022533" cy="1463762"/>
          </a:xfrm>
        </p:grpSpPr>
        <p:sp>
          <p:nvSpPr>
            <p:cNvPr id="63" name="Google Shape;913;p25">
              <a:extLst>
                <a:ext uri="{FF2B5EF4-FFF2-40B4-BE49-F238E27FC236}">
                  <a16:creationId xmlns:a16="http://schemas.microsoft.com/office/drawing/2014/main" id="{4FC08FCE-5C4D-8F49-A980-1EBFB20EAB77}"/>
                </a:ext>
              </a:extLst>
            </p:cNvPr>
            <p:cNvSpPr/>
            <p:nvPr/>
          </p:nvSpPr>
          <p:spPr>
            <a:xfrm>
              <a:off x="1671958" y="3206676"/>
              <a:ext cx="2011059" cy="770835"/>
            </a:xfrm>
            <a:prstGeom prst="roundRect">
              <a:avLst>
                <a:gd name="adj" fmla="val 3631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Does anyone have any questions?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64" name="Google Shape;914;p25">
              <a:extLst>
                <a:ext uri="{FF2B5EF4-FFF2-40B4-BE49-F238E27FC236}">
                  <a16:creationId xmlns:a16="http://schemas.microsoft.com/office/drawing/2014/main" id="{AEB98A4A-C532-4249-AF16-96EB53E29831}"/>
                </a:ext>
              </a:extLst>
            </p:cNvPr>
            <p:cNvSpPr txBox="1"/>
            <p:nvPr/>
          </p:nvSpPr>
          <p:spPr>
            <a:xfrm>
              <a:off x="1660484" y="4065038"/>
              <a:ext cx="1677642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Phone: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(438) 391-9106</a:t>
              </a:r>
              <a:endParaRPr sz="1600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8" name="Google Shape;914;p25">
            <a:extLst>
              <a:ext uri="{FF2B5EF4-FFF2-40B4-BE49-F238E27FC236}">
                <a16:creationId xmlns:a16="http://schemas.microsoft.com/office/drawing/2014/main" id="{70C74A8E-0928-134F-8647-82CDD9F4EE74}"/>
              </a:ext>
            </a:extLst>
          </p:cNvPr>
          <p:cNvSpPr txBox="1"/>
          <p:nvPr/>
        </p:nvSpPr>
        <p:spPr>
          <a:xfrm>
            <a:off x="617149" y="2816301"/>
            <a:ext cx="2143635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Email: </a:t>
            </a:r>
          </a:p>
          <a:p>
            <a:pPr lvl="0"/>
            <a:r>
              <a:rPr lang="en-CA" sz="1600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hello@codeu.ca</a:t>
            </a:r>
            <a:endParaRPr lang="en-CA" sz="16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" name="Google Shape;911;p25">
            <a:extLst>
              <a:ext uri="{FF2B5EF4-FFF2-40B4-BE49-F238E27FC236}">
                <a16:creationId xmlns:a16="http://schemas.microsoft.com/office/drawing/2014/main" id="{9502B102-F84C-8B40-89D4-EB0D5B899F18}"/>
              </a:ext>
            </a:extLst>
          </p:cNvPr>
          <p:cNvSpPr/>
          <p:nvPr/>
        </p:nvSpPr>
        <p:spPr>
          <a:xfrm>
            <a:off x="5821138" y="1242272"/>
            <a:ext cx="2159491" cy="1580999"/>
          </a:xfrm>
          <a:prstGeom prst="roundRect">
            <a:avLst>
              <a:gd name="adj" fmla="val 1521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913;p25">
            <a:extLst>
              <a:ext uri="{FF2B5EF4-FFF2-40B4-BE49-F238E27FC236}">
                <a16:creationId xmlns:a16="http://schemas.microsoft.com/office/drawing/2014/main" id="{AEE5F2BF-C485-9346-AC2F-AD3B43F34F59}"/>
              </a:ext>
            </a:extLst>
          </p:cNvPr>
          <p:cNvSpPr/>
          <p:nvPr/>
        </p:nvSpPr>
        <p:spPr>
          <a:xfrm>
            <a:off x="6003598" y="1351473"/>
            <a:ext cx="2353437" cy="295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Next Class: Class 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50" name="Google Shape;594;p21">
            <a:extLst>
              <a:ext uri="{FF2B5EF4-FFF2-40B4-BE49-F238E27FC236}">
                <a16:creationId xmlns:a16="http://schemas.microsoft.com/office/drawing/2014/main" id="{48368BE1-E07F-4148-ABFF-730C16FB4F9D}"/>
              </a:ext>
            </a:extLst>
          </p:cNvPr>
          <p:cNvGrpSpPr/>
          <p:nvPr/>
        </p:nvGrpSpPr>
        <p:grpSpPr>
          <a:xfrm>
            <a:off x="7519949" y="2381689"/>
            <a:ext cx="1507818" cy="2482292"/>
            <a:chOff x="4572000" y="1208850"/>
            <a:chExt cx="1885951" cy="3523124"/>
          </a:xfrm>
        </p:grpSpPr>
        <p:sp>
          <p:nvSpPr>
            <p:cNvPr id="51" name="Google Shape;595;p21">
              <a:extLst>
                <a:ext uri="{FF2B5EF4-FFF2-40B4-BE49-F238E27FC236}">
                  <a16:creationId xmlns:a16="http://schemas.microsoft.com/office/drawing/2014/main" id="{CF8D0FF9-4E35-7D46-99C6-E09C363FF8A5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6;p21">
              <a:extLst>
                <a:ext uri="{FF2B5EF4-FFF2-40B4-BE49-F238E27FC236}">
                  <a16:creationId xmlns:a16="http://schemas.microsoft.com/office/drawing/2014/main" id="{75B4ADAE-8BC1-C243-9CA5-01E81DF65BC1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7;p21">
              <a:extLst>
                <a:ext uri="{FF2B5EF4-FFF2-40B4-BE49-F238E27FC236}">
                  <a16:creationId xmlns:a16="http://schemas.microsoft.com/office/drawing/2014/main" id="{38BE6B9A-D551-4748-B34E-B24B586CD966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98;p21">
              <a:extLst>
                <a:ext uri="{FF2B5EF4-FFF2-40B4-BE49-F238E27FC236}">
                  <a16:creationId xmlns:a16="http://schemas.microsoft.com/office/drawing/2014/main" id="{D03A70B6-D867-9C4D-BD58-D4A095E64100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9;p21">
              <a:extLst>
                <a:ext uri="{FF2B5EF4-FFF2-40B4-BE49-F238E27FC236}">
                  <a16:creationId xmlns:a16="http://schemas.microsoft.com/office/drawing/2014/main" id="{1319C074-26AB-3441-AEC6-A98C98B0BDFB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0;p21">
              <a:extLst>
                <a:ext uri="{FF2B5EF4-FFF2-40B4-BE49-F238E27FC236}">
                  <a16:creationId xmlns:a16="http://schemas.microsoft.com/office/drawing/2014/main" id="{8642B078-5C62-C245-8DE1-B920800B4B77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1;p21">
              <a:extLst>
                <a:ext uri="{FF2B5EF4-FFF2-40B4-BE49-F238E27FC236}">
                  <a16:creationId xmlns:a16="http://schemas.microsoft.com/office/drawing/2014/main" id="{1E9F688F-AD90-DD43-B529-F9EF0900E7D8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2;p21">
              <a:extLst>
                <a:ext uri="{FF2B5EF4-FFF2-40B4-BE49-F238E27FC236}">
                  <a16:creationId xmlns:a16="http://schemas.microsoft.com/office/drawing/2014/main" id="{E2F2AA40-45CE-F646-91D1-3D2F896BBD28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03;p21">
              <a:extLst>
                <a:ext uri="{FF2B5EF4-FFF2-40B4-BE49-F238E27FC236}">
                  <a16:creationId xmlns:a16="http://schemas.microsoft.com/office/drawing/2014/main" id="{2F96CF34-262E-5A47-A110-0A231ECDCEE9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4;p21">
              <a:extLst>
                <a:ext uri="{FF2B5EF4-FFF2-40B4-BE49-F238E27FC236}">
                  <a16:creationId xmlns:a16="http://schemas.microsoft.com/office/drawing/2014/main" id="{CA6B5247-6EF8-F64F-881A-EF6C1E011AA3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05;p21">
              <a:extLst>
                <a:ext uri="{FF2B5EF4-FFF2-40B4-BE49-F238E27FC236}">
                  <a16:creationId xmlns:a16="http://schemas.microsoft.com/office/drawing/2014/main" id="{379C8F0A-8D79-B34A-866C-FB9597A93536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F293B765-FA88-324D-944D-3866FF0A31CF}"/>
              </a:ext>
            </a:extLst>
          </p:cNvPr>
          <p:cNvSpPr/>
          <p:nvPr/>
        </p:nvSpPr>
        <p:spPr>
          <a:xfrm>
            <a:off x="6003598" y="1731030"/>
            <a:ext cx="18523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Please contact us if you have any questions or if you want to notify us for anything.</a:t>
            </a:r>
          </a:p>
        </p:txBody>
      </p:sp>
      <p:pic>
        <p:nvPicPr>
          <p:cNvPr id="74" name="Picture 73" descr="Logo&#10;&#10;Description automatically generated">
            <a:extLst>
              <a:ext uri="{FF2B5EF4-FFF2-40B4-BE49-F238E27FC236}">
                <a16:creationId xmlns:a16="http://schemas.microsoft.com/office/drawing/2014/main" id="{2D26F0C5-47B9-3040-A364-1A085FA92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8" t="-1381" r="9186" b="1381"/>
          <a:stretch/>
        </p:blipFill>
        <p:spPr>
          <a:xfrm>
            <a:off x="5884522" y="3378612"/>
            <a:ext cx="1925072" cy="1185915"/>
          </a:xfrm>
          <a:prstGeom prst="roundRect">
            <a:avLst/>
          </a:prstGeom>
        </p:spPr>
      </p:pic>
      <p:pic>
        <p:nvPicPr>
          <p:cNvPr id="3074" name="Picture 2" descr="Linkedin - Free social media icons">
            <a:hlinkClick r:id="rId3"/>
            <a:extLst>
              <a:ext uri="{FF2B5EF4-FFF2-40B4-BE49-F238E27FC236}">
                <a16:creationId xmlns:a16="http://schemas.microsoft.com/office/drawing/2014/main" id="{EFAB93E4-5879-AC45-BB63-8FE163584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04" y="3718783"/>
            <a:ext cx="542373" cy="54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book - Log In or Sign Up">
            <a:hlinkClick r:id="rId5"/>
            <a:extLst>
              <a:ext uri="{FF2B5EF4-FFF2-40B4-BE49-F238E27FC236}">
                <a16:creationId xmlns:a16="http://schemas.microsoft.com/office/drawing/2014/main" id="{E847369B-60C9-014C-A501-B0A1C199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72" y="3708961"/>
            <a:ext cx="542374" cy="54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hlinkClick r:id="rId7"/>
            <a:extLst>
              <a:ext uri="{FF2B5EF4-FFF2-40B4-BE49-F238E27FC236}">
                <a16:creationId xmlns:a16="http://schemas.microsoft.com/office/drawing/2014/main" id="{1406FC70-5194-4548-978B-EB7CBB263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7844" y="3634939"/>
            <a:ext cx="702510" cy="7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9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Agenda for today’s class</a:t>
            </a:r>
            <a:endParaRPr dirty="0">
              <a:solidFill>
                <a:srgbClr val="002060"/>
              </a:solidFill>
            </a:endParaRPr>
          </a:p>
        </p:txBody>
      </p:sp>
      <p:grpSp>
        <p:nvGrpSpPr>
          <p:cNvPr id="1922" name="Google Shape;1922;p38"/>
          <p:cNvGrpSpPr/>
          <p:nvPr/>
        </p:nvGrpSpPr>
        <p:grpSpPr>
          <a:xfrm>
            <a:off x="3448050" y="1181650"/>
            <a:ext cx="2247902" cy="3550335"/>
            <a:chOff x="1085850" y="1181650"/>
            <a:chExt cx="2247902" cy="3550335"/>
          </a:xfrm>
        </p:grpSpPr>
        <p:sp>
          <p:nvSpPr>
            <p:cNvPr id="1923" name="Google Shape;1923;p38"/>
            <p:cNvSpPr/>
            <p:nvPr/>
          </p:nvSpPr>
          <p:spPr>
            <a:xfrm>
              <a:off x="1550204" y="1181650"/>
              <a:ext cx="1318561" cy="1318561"/>
            </a:xfrm>
            <a:custGeom>
              <a:avLst/>
              <a:gdLst/>
              <a:ahLst/>
              <a:cxnLst/>
              <a:rect l="l" t="t" r="r" b="b"/>
              <a:pathLst>
                <a:path w="26257" h="26257" extrusionOk="0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1623520" y="1254966"/>
              <a:ext cx="1172579" cy="1171926"/>
            </a:xfrm>
            <a:custGeom>
              <a:avLst/>
              <a:gdLst/>
              <a:ahLst/>
              <a:cxnLst/>
              <a:rect l="l" t="t" r="r" b="b"/>
              <a:pathLst>
                <a:path w="23350" h="23337" extrusionOk="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2651305" y="1619641"/>
              <a:ext cx="77887" cy="58554"/>
            </a:xfrm>
            <a:custGeom>
              <a:avLst/>
              <a:gdLst/>
              <a:ahLst/>
              <a:cxnLst/>
              <a:rect l="l" t="t" r="r" b="b"/>
              <a:pathLst>
                <a:path w="1551" h="1166" extrusionOk="0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2049910" y="1554660"/>
              <a:ext cx="301104" cy="117760"/>
            </a:xfrm>
            <a:custGeom>
              <a:avLst/>
              <a:gdLst/>
              <a:ahLst/>
              <a:cxnLst/>
              <a:rect l="l" t="t" r="r" b="b"/>
              <a:pathLst>
                <a:path w="5996" h="2345" extrusionOk="0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2008130" y="1750204"/>
              <a:ext cx="354435" cy="233511"/>
            </a:xfrm>
            <a:custGeom>
              <a:avLst/>
              <a:gdLst/>
              <a:ahLst/>
              <a:cxnLst/>
              <a:rect l="l" t="t" r="r" b="b"/>
              <a:pathLst>
                <a:path w="7058" h="4650" extrusionOk="0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2487297" y="1939923"/>
              <a:ext cx="24506" cy="101038"/>
            </a:xfrm>
            <a:custGeom>
              <a:avLst/>
              <a:gdLst/>
              <a:ahLst/>
              <a:cxnLst/>
              <a:rect l="l" t="t" r="r" b="b"/>
              <a:pathLst>
                <a:path w="488" h="2012" extrusionOk="0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2651305" y="1846018"/>
              <a:ext cx="67593" cy="194944"/>
            </a:xfrm>
            <a:custGeom>
              <a:avLst/>
              <a:gdLst/>
              <a:ahLst/>
              <a:cxnLst/>
              <a:rect l="l" t="t" r="r" b="b"/>
              <a:pathLst>
                <a:path w="1346" h="3882" extrusionOk="0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1728373" y="1745032"/>
              <a:ext cx="91998" cy="295932"/>
            </a:xfrm>
            <a:custGeom>
              <a:avLst/>
              <a:gdLst/>
              <a:ahLst/>
              <a:cxnLst/>
              <a:rect l="l" t="t" r="r" b="b"/>
              <a:pathLst>
                <a:path w="1832" h="5893" extrusionOk="0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2262829" y="1242714"/>
              <a:ext cx="24506" cy="143471"/>
            </a:xfrm>
            <a:custGeom>
              <a:avLst/>
              <a:gdLst/>
              <a:ahLst/>
              <a:cxnLst/>
              <a:rect l="l" t="t" r="r" b="b"/>
              <a:pathLst>
                <a:path w="488" h="2857" extrusionOk="0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2487297" y="1242714"/>
              <a:ext cx="320990" cy="341579"/>
            </a:xfrm>
            <a:custGeom>
              <a:avLst/>
              <a:gdLst/>
              <a:ahLst/>
              <a:cxnLst/>
              <a:rect l="l" t="t" r="r" b="b"/>
              <a:pathLst>
                <a:path w="6392" h="6802" extrusionOk="0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1692317" y="1302522"/>
              <a:ext cx="504937" cy="224522"/>
            </a:xfrm>
            <a:custGeom>
              <a:avLst/>
              <a:gdLst/>
              <a:ahLst/>
              <a:cxnLst/>
              <a:rect l="l" t="t" r="r" b="b"/>
              <a:pathLst>
                <a:path w="10055" h="4471" extrusionOk="0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1692317" y="1647913"/>
              <a:ext cx="93957" cy="24506"/>
            </a:xfrm>
            <a:custGeom>
              <a:avLst/>
              <a:gdLst/>
              <a:ahLst/>
              <a:cxnLst/>
              <a:rect l="l" t="t" r="r" b="b"/>
              <a:pathLst>
                <a:path w="1871" h="488" extrusionOk="0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1904583" y="1793290"/>
              <a:ext cx="184650" cy="247673"/>
            </a:xfrm>
            <a:custGeom>
              <a:avLst/>
              <a:gdLst/>
              <a:ahLst/>
              <a:cxnLst/>
              <a:rect l="l" t="t" r="r" b="b"/>
              <a:pathLst>
                <a:path w="3677" h="4932" extrusionOk="0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1771458" y="1514788"/>
              <a:ext cx="290759" cy="290759"/>
            </a:xfrm>
            <a:custGeom>
              <a:avLst/>
              <a:gdLst/>
              <a:ahLst/>
              <a:cxnLst/>
              <a:rect l="l" t="t" r="r" b="b"/>
              <a:pathLst>
                <a:path w="5790" h="5790" extrusionOk="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2170832" y="1373930"/>
              <a:ext cx="208453" cy="208453"/>
            </a:xfrm>
            <a:custGeom>
              <a:avLst/>
              <a:gdLst/>
              <a:ahLst/>
              <a:cxnLst/>
              <a:rect l="l" t="t" r="r" b="b"/>
              <a:pathLst>
                <a:path w="4151" h="4151" extrusionOk="0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2311690" y="1572035"/>
              <a:ext cx="375677" cy="380146"/>
            </a:xfrm>
            <a:custGeom>
              <a:avLst/>
              <a:gdLst/>
              <a:ahLst/>
              <a:cxnLst/>
              <a:rect l="l" t="t" r="r" b="b"/>
              <a:pathLst>
                <a:path w="7481" h="7570" extrusionOk="0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2033841" y="1325069"/>
              <a:ext cx="56645" cy="5664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1676248" y="1631843"/>
              <a:ext cx="56645" cy="57298"/>
            </a:xfrm>
            <a:custGeom>
              <a:avLst/>
              <a:gdLst/>
              <a:ahLst/>
              <a:cxnLst/>
              <a:rect l="l" t="t" r="r" b="b"/>
              <a:pathLst>
                <a:path w="1128" h="1141" extrusionOk="0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2048655" y="1914865"/>
              <a:ext cx="56645" cy="57248"/>
            </a:xfrm>
            <a:custGeom>
              <a:avLst/>
              <a:gdLst/>
              <a:ahLst/>
              <a:cxnLst/>
              <a:rect l="l" t="t" r="r" b="b"/>
              <a:pathLst>
                <a:path w="1128" h="1140" extrusionOk="0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2235159" y="1943137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2156721" y="1733482"/>
              <a:ext cx="57248" cy="57298"/>
            </a:xfrm>
            <a:custGeom>
              <a:avLst/>
              <a:gdLst/>
              <a:ahLst/>
              <a:cxnLst/>
              <a:rect l="l" t="t" r="r" b="b"/>
              <a:pathLst>
                <a:path w="1140" h="1141" extrusionOk="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2686005" y="1603571"/>
              <a:ext cx="57298" cy="56645"/>
            </a:xfrm>
            <a:custGeom>
              <a:avLst/>
              <a:gdLst/>
              <a:ahLst/>
              <a:cxnLst/>
              <a:rect l="l" t="t" r="r" b="b"/>
              <a:pathLst>
                <a:path w="1141" h="1128" extrusionOk="0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1819667" y="1563649"/>
              <a:ext cx="194292" cy="193689"/>
            </a:xfrm>
            <a:custGeom>
              <a:avLst/>
              <a:gdLst/>
              <a:ahLst/>
              <a:cxnLst/>
              <a:rect l="l" t="t" r="r" b="b"/>
              <a:pathLst>
                <a:path w="3869" h="3857" extrusionOk="0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2199807" y="1403508"/>
              <a:ext cx="150552" cy="149899"/>
            </a:xfrm>
            <a:custGeom>
              <a:avLst/>
              <a:gdLst/>
              <a:ahLst/>
              <a:cxnLst/>
              <a:rect l="l" t="t" r="r" b="b"/>
              <a:pathLst>
                <a:path w="2998" h="2985" extrusionOk="0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2238373" y="1441472"/>
              <a:ext cx="73368" cy="73368"/>
            </a:xfrm>
            <a:custGeom>
              <a:avLst/>
              <a:gdLst/>
              <a:ahLst/>
              <a:cxnLst/>
              <a:rect l="l" t="t" r="r" b="b"/>
              <a:pathLst>
                <a:path w="1461" h="1461" extrusionOk="0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1865364" y="1608693"/>
              <a:ext cx="102946" cy="10294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2368937" y="1631843"/>
              <a:ext cx="260528" cy="260528"/>
            </a:xfrm>
            <a:custGeom>
              <a:avLst/>
              <a:gdLst/>
              <a:ahLst/>
              <a:cxnLst/>
              <a:rect l="l" t="t" r="r" b="b"/>
              <a:pathLst>
                <a:path w="5188" h="5188" extrusionOk="0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452547" y="1715454"/>
              <a:ext cx="93957" cy="93304"/>
            </a:xfrm>
            <a:custGeom>
              <a:avLst/>
              <a:gdLst/>
              <a:ahLst/>
              <a:cxnLst/>
              <a:rect l="l" t="t" r="r" b="b"/>
              <a:pathLst>
                <a:path w="1871" h="1858" extrusionOk="0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1226658" y="2344469"/>
              <a:ext cx="1965613" cy="679895"/>
            </a:xfrm>
            <a:custGeom>
              <a:avLst/>
              <a:gdLst/>
              <a:ahLst/>
              <a:cxnLst/>
              <a:rect l="l" t="t" r="r" b="b"/>
              <a:pathLst>
                <a:path w="39142" h="13539" extrusionOk="0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1482662" y="2021626"/>
              <a:ext cx="1454299" cy="130616"/>
            </a:xfrm>
            <a:custGeom>
              <a:avLst/>
              <a:gdLst/>
              <a:ahLst/>
              <a:cxnLst/>
              <a:rect l="l" t="t" r="r" b="b"/>
              <a:pathLst>
                <a:path w="28960" h="2601" extrusionOk="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3192189" y="4322206"/>
              <a:ext cx="141563" cy="409775"/>
            </a:xfrm>
            <a:custGeom>
              <a:avLst/>
              <a:gdLst/>
              <a:ahLst/>
              <a:cxnLst/>
              <a:rect l="l" t="t" r="r" b="b"/>
              <a:pathLst>
                <a:path w="2819" h="8160" extrusionOk="0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1085850" y="4322206"/>
              <a:ext cx="140860" cy="409775"/>
            </a:xfrm>
            <a:custGeom>
              <a:avLst/>
              <a:gdLst/>
              <a:ahLst/>
              <a:cxnLst/>
              <a:rect l="l" t="t" r="r" b="b"/>
              <a:pathLst>
                <a:path w="2805" h="8160" extrusionOk="0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1405479" y="2091076"/>
              <a:ext cx="1608617" cy="1580998"/>
            </a:xfrm>
            <a:custGeom>
              <a:avLst/>
              <a:gdLst/>
              <a:ahLst/>
              <a:cxnLst/>
              <a:rect l="l" t="t" r="r" b="b"/>
              <a:pathLst>
                <a:path w="32033" h="31483" extrusionOk="0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1675595" y="2506569"/>
              <a:ext cx="355741" cy="356343"/>
            </a:xfrm>
            <a:custGeom>
              <a:avLst/>
              <a:gdLst/>
              <a:ahLst/>
              <a:cxnLst/>
              <a:rect l="l" t="t" r="r" b="b"/>
              <a:pathLst>
                <a:path w="7084" h="7096" extrusionOk="0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1731586" y="2562510"/>
              <a:ext cx="243806" cy="244459"/>
            </a:xfrm>
            <a:custGeom>
              <a:avLst/>
              <a:gdLst/>
              <a:ahLst/>
              <a:cxnLst/>
              <a:rect l="l" t="t" r="r" b="b"/>
              <a:pathLst>
                <a:path w="4855" h="4868" extrusionOk="0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2387617" y="2506569"/>
              <a:ext cx="356343" cy="356343"/>
            </a:xfrm>
            <a:custGeom>
              <a:avLst/>
              <a:gdLst/>
              <a:ahLst/>
              <a:cxnLst/>
              <a:rect l="l" t="t" r="r" b="b"/>
              <a:pathLst>
                <a:path w="7096" h="7096" extrusionOk="0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2443559" y="2562510"/>
              <a:ext cx="244459" cy="244459"/>
            </a:xfrm>
            <a:custGeom>
              <a:avLst/>
              <a:gdLst/>
              <a:ahLst/>
              <a:cxnLst/>
              <a:rect l="l" t="t" r="r" b="b"/>
              <a:pathLst>
                <a:path w="4868" h="4868" extrusionOk="0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1697489" y="3169681"/>
              <a:ext cx="1024638" cy="292668"/>
            </a:xfrm>
            <a:custGeom>
              <a:avLst/>
              <a:gdLst/>
              <a:ahLst/>
              <a:cxnLst/>
              <a:rect l="l" t="t" r="r" b="b"/>
              <a:pathLst>
                <a:path w="20404" h="5828" extrusionOk="0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1751522" y="3224317"/>
              <a:ext cx="915917" cy="183394"/>
            </a:xfrm>
            <a:custGeom>
              <a:avLst/>
              <a:gdLst/>
              <a:ahLst/>
              <a:cxnLst/>
              <a:rect l="l" t="t" r="r" b="b"/>
              <a:pathLst>
                <a:path w="18239" h="3652" extrusionOk="0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2133571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828053" y="3224317"/>
              <a:ext cx="152460" cy="183394"/>
            </a:xfrm>
            <a:custGeom>
              <a:avLst/>
              <a:gdLst/>
              <a:ahLst/>
              <a:cxnLst/>
              <a:rect l="l" t="t" r="r" b="b"/>
              <a:pathLst>
                <a:path w="3036" h="3652" extrusionOk="0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438386" y="3224317"/>
              <a:ext cx="153163" cy="183394"/>
            </a:xfrm>
            <a:custGeom>
              <a:avLst/>
              <a:gdLst/>
              <a:ahLst/>
              <a:cxnLst/>
              <a:rect l="l" t="t" r="r" b="b"/>
              <a:pathLst>
                <a:path w="3050" h="3652" extrusionOk="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1904583" y="3672000"/>
              <a:ext cx="610444" cy="83010"/>
            </a:xfrm>
            <a:custGeom>
              <a:avLst/>
              <a:gdLst/>
              <a:ahLst/>
              <a:cxnLst/>
              <a:rect l="l" t="t" r="r" b="b"/>
              <a:pathLst>
                <a:path w="12156" h="1653" extrusionOk="0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2034494" y="3754958"/>
              <a:ext cx="350568" cy="274690"/>
            </a:xfrm>
            <a:custGeom>
              <a:avLst/>
              <a:gdLst/>
              <a:ahLst/>
              <a:cxnLst/>
              <a:rect l="l" t="t" r="r" b="b"/>
              <a:pathLst>
                <a:path w="6981" h="5470" extrusionOk="0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2034494" y="3846302"/>
              <a:ext cx="350568" cy="91346"/>
            </a:xfrm>
            <a:custGeom>
              <a:avLst/>
              <a:gdLst/>
              <a:ahLst/>
              <a:cxnLst/>
              <a:rect l="l" t="t" r="r" b="b"/>
              <a:pathLst>
                <a:path w="6981" h="1819" extrusionOk="0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226658" y="4029593"/>
              <a:ext cx="1965613" cy="702392"/>
            </a:xfrm>
            <a:custGeom>
              <a:avLst/>
              <a:gdLst/>
              <a:ahLst/>
              <a:cxnLst/>
              <a:rect l="l" t="t" r="r" b="b"/>
              <a:pathLst>
                <a:path w="39142" h="13987" extrusionOk="0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69" name="Google Shape;1969;p38"/>
          <p:cNvGrpSpPr/>
          <p:nvPr/>
        </p:nvGrpSpPr>
        <p:grpSpPr>
          <a:xfrm>
            <a:off x="449187" y="1105450"/>
            <a:ext cx="2661512" cy="852744"/>
            <a:chOff x="449187" y="1105450"/>
            <a:chExt cx="2661512" cy="852744"/>
          </a:xfrm>
        </p:grpSpPr>
        <p:sp>
          <p:nvSpPr>
            <p:cNvPr id="1970" name="Google Shape;1970;p38"/>
            <p:cNvSpPr/>
            <p:nvPr/>
          </p:nvSpPr>
          <p:spPr>
            <a:xfrm>
              <a:off x="2514599" y="1187399"/>
              <a:ext cx="596100" cy="596100"/>
            </a:xfrm>
            <a:prstGeom prst="ellipse">
              <a:avLst/>
            </a:prstGeom>
            <a:solidFill>
              <a:srgbClr val="FFD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bg1"/>
                </a:solidFill>
              </a:endParaRPr>
            </a:p>
          </p:txBody>
        </p:sp>
        <p:grpSp>
          <p:nvGrpSpPr>
            <p:cNvPr id="1971" name="Google Shape;1971;p38"/>
            <p:cNvGrpSpPr/>
            <p:nvPr/>
          </p:nvGrpSpPr>
          <p:grpSpPr>
            <a:xfrm>
              <a:off x="449187" y="1105450"/>
              <a:ext cx="2082759" cy="852744"/>
              <a:chOff x="3961537" y="1108688"/>
              <a:chExt cx="2082759" cy="852744"/>
            </a:xfrm>
          </p:grpSpPr>
          <p:sp>
            <p:nvSpPr>
              <p:cNvPr id="1972" name="Google Shape;1972;p38"/>
              <p:cNvSpPr txBox="1"/>
              <p:nvPr/>
            </p:nvSpPr>
            <p:spPr>
              <a:xfrm>
                <a:off x="3969551" y="11086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Introduction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3" name="Google Shape;1973;p38"/>
              <p:cNvSpPr txBox="1"/>
              <p:nvPr/>
            </p:nvSpPr>
            <p:spPr>
              <a:xfrm>
                <a:off x="3961537" y="1629632"/>
                <a:ext cx="2082759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Let’s go around the class and get to know each other!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74" name="Google Shape;1974;p38"/>
          <p:cNvGrpSpPr/>
          <p:nvPr/>
        </p:nvGrpSpPr>
        <p:grpSpPr>
          <a:xfrm>
            <a:off x="6033300" y="1187400"/>
            <a:ext cx="2718125" cy="1040827"/>
            <a:chOff x="6033300" y="1187400"/>
            <a:chExt cx="2718125" cy="1040827"/>
          </a:xfrm>
        </p:grpSpPr>
        <p:grpSp>
          <p:nvGrpSpPr>
            <p:cNvPr id="1975" name="Google Shape;1975;p38"/>
            <p:cNvGrpSpPr/>
            <p:nvPr/>
          </p:nvGrpSpPr>
          <p:grpSpPr>
            <a:xfrm>
              <a:off x="6472791" y="1319549"/>
              <a:ext cx="2278634" cy="908678"/>
              <a:chOff x="5820266" y="914482"/>
              <a:chExt cx="2278634" cy="908678"/>
            </a:xfrm>
          </p:grpSpPr>
          <p:sp>
            <p:nvSpPr>
              <p:cNvPr id="1976" name="Google Shape;1976;p38"/>
              <p:cNvSpPr txBox="1"/>
              <p:nvPr/>
            </p:nvSpPr>
            <p:spPr>
              <a:xfrm>
                <a:off x="5820266" y="914482"/>
                <a:ext cx="2222022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Fun facts and Kahoot!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7" name="Google Shape;1977;p38"/>
              <p:cNvSpPr txBox="1"/>
              <p:nvPr/>
            </p:nvSpPr>
            <p:spPr>
              <a:xfrm>
                <a:off x="6163275" y="1491360"/>
                <a:ext cx="1935625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To understand what is coding!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78" name="Google Shape;1978;p38"/>
            <p:cNvSpPr/>
            <p:nvPr/>
          </p:nvSpPr>
          <p:spPr>
            <a:xfrm>
              <a:off x="6033300" y="1187400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79" name="Google Shape;1979;p38"/>
          <p:cNvGrpSpPr/>
          <p:nvPr/>
        </p:nvGrpSpPr>
        <p:grpSpPr>
          <a:xfrm>
            <a:off x="392558" y="2654375"/>
            <a:ext cx="2718140" cy="993920"/>
            <a:chOff x="392558" y="2578063"/>
            <a:chExt cx="2718140" cy="993920"/>
          </a:xfrm>
        </p:grpSpPr>
        <p:grpSp>
          <p:nvGrpSpPr>
            <p:cNvPr id="1980" name="Google Shape;1980;p38"/>
            <p:cNvGrpSpPr/>
            <p:nvPr/>
          </p:nvGrpSpPr>
          <p:grpSpPr>
            <a:xfrm>
              <a:off x="392558" y="2578063"/>
              <a:ext cx="2458749" cy="993920"/>
              <a:chOff x="3516720" y="1229115"/>
              <a:chExt cx="2458749" cy="993920"/>
            </a:xfrm>
          </p:grpSpPr>
          <p:sp>
            <p:nvSpPr>
              <p:cNvPr id="1981" name="Google Shape;1981;p38"/>
              <p:cNvSpPr txBox="1"/>
              <p:nvPr/>
            </p:nvSpPr>
            <p:spPr>
              <a:xfrm>
                <a:off x="3516720" y="122911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Topic of the day: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2" name="Google Shape;1982;p38"/>
              <p:cNvSpPr txBox="1"/>
              <p:nvPr/>
            </p:nvSpPr>
            <p:spPr>
              <a:xfrm>
                <a:off x="3527170" y="1891235"/>
                <a:ext cx="2448299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Fun facts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Our first code!</a:t>
                </a:r>
              </a:p>
            </p:txBody>
          </p:sp>
        </p:grpSp>
        <p:sp>
          <p:nvSpPr>
            <p:cNvPr id="1983" name="Google Shape;1983;p38"/>
            <p:cNvSpPr/>
            <p:nvPr/>
          </p:nvSpPr>
          <p:spPr>
            <a:xfrm>
              <a:off x="2514598" y="2589598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4" name="Google Shape;1984;p38"/>
          <p:cNvGrpSpPr/>
          <p:nvPr/>
        </p:nvGrpSpPr>
        <p:grpSpPr>
          <a:xfrm>
            <a:off x="457198" y="4057675"/>
            <a:ext cx="2653500" cy="765771"/>
            <a:chOff x="457198" y="4057675"/>
            <a:chExt cx="2653500" cy="765771"/>
          </a:xfrm>
        </p:grpSpPr>
        <p:grpSp>
          <p:nvGrpSpPr>
            <p:cNvPr id="1985" name="Google Shape;1985;p38"/>
            <p:cNvGrpSpPr/>
            <p:nvPr/>
          </p:nvGrpSpPr>
          <p:grpSpPr>
            <a:xfrm>
              <a:off x="457198" y="4057675"/>
              <a:ext cx="2135654" cy="765771"/>
              <a:chOff x="3581360" y="2254813"/>
              <a:chExt cx="2135654" cy="765771"/>
            </a:xfrm>
          </p:grpSpPr>
          <p:sp>
            <p:nvSpPr>
              <p:cNvPr id="1986" name="Google Shape;1986;p38"/>
              <p:cNvSpPr txBox="1"/>
              <p:nvPr/>
            </p:nvSpPr>
            <p:spPr>
              <a:xfrm>
                <a:off x="3581362" y="225481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Wrap-up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87" name="Google Shape;1987;p38"/>
              <p:cNvSpPr txBox="1"/>
              <p:nvPr/>
            </p:nvSpPr>
            <p:spPr>
              <a:xfrm>
                <a:off x="3581360" y="2688784"/>
                <a:ext cx="2135654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Summary of what we’ve learned today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8" name="Google Shape;1988;p38"/>
            <p:cNvSpPr/>
            <p:nvPr/>
          </p:nvSpPr>
          <p:spPr>
            <a:xfrm>
              <a:off x="2514598" y="4134898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9" name="Google Shape;1989;p38"/>
          <p:cNvGrpSpPr/>
          <p:nvPr/>
        </p:nvGrpSpPr>
        <p:grpSpPr>
          <a:xfrm>
            <a:off x="6033300" y="2680126"/>
            <a:ext cx="2763700" cy="802269"/>
            <a:chOff x="6033300" y="2616950"/>
            <a:chExt cx="2763700" cy="802269"/>
          </a:xfrm>
        </p:grpSpPr>
        <p:grpSp>
          <p:nvGrpSpPr>
            <p:cNvPr id="1990" name="Google Shape;1990;p38"/>
            <p:cNvGrpSpPr/>
            <p:nvPr/>
          </p:nvGrpSpPr>
          <p:grpSpPr>
            <a:xfrm>
              <a:off x="6386599" y="2629086"/>
              <a:ext cx="2410401" cy="790133"/>
              <a:chOff x="6386649" y="2756176"/>
              <a:chExt cx="2410401" cy="790133"/>
            </a:xfrm>
          </p:grpSpPr>
          <p:sp>
            <p:nvSpPr>
              <p:cNvPr id="1991" name="Google Shape;1991;p38"/>
              <p:cNvSpPr txBox="1"/>
              <p:nvPr/>
            </p:nvSpPr>
            <p:spPr>
              <a:xfrm>
                <a:off x="6386649" y="2756176"/>
                <a:ext cx="241040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Practice time!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2" name="Google Shape;1992;p38"/>
              <p:cNvSpPr txBox="1"/>
              <p:nvPr/>
            </p:nvSpPr>
            <p:spPr>
              <a:xfrm>
                <a:off x="6815850" y="321450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Learn to code like a pro!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3" name="Google Shape;1993;p38"/>
            <p:cNvSpPr/>
            <p:nvPr/>
          </p:nvSpPr>
          <p:spPr>
            <a:xfrm>
              <a:off x="6033300" y="2616950"/>
              <a:ext cx="596100" cy="5961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94" name="Google Shape;1994;p38"/>
          <p:cNvGrpSpPr/>
          <p:nvPr/>
        </p:nvGrpSpPr>
        <p:grpSpPr>
          <a:xfrm>
            <a:off x="6033300" y="4002284"/>
            <a:ext cx="2718152" cy="756515"/>
            <a:chOff x="6033300" y="4002284"/>
            <a:chExt cx="2718152" cy="756515"/>
          </a:xfrm>
        </p:grpSpPr>
        <p:grpSp>
          <p:nvGrpSpPr>
            <p:cNvPr id="1995" name="Google Shape;1995;p38"/>
            <p:cNvGrpSpPr/>
            <p:nvPr/>
          </p:nvGrpSpPr>
          <p:grpSpPr>
            <a:xfrm>
              <a:off x="6694052" y="4002284"/>
              <a:ext cx="2057400" cy="756515"/>
              <a:chOff x="6694102" y="4003172"/>
              <a:chExt cx="2057400" cy="756515"/>
            </a:xfrm>
          </p:grpSpPr>
          <p:sp>
            <p:nvSpPr>
              <p:cNvPr id="1996" name="Google Shape;1996;p38"/>
              <p:cNvSpPr txBox="1"/>
              <p:nvPr/>
            </p:nvSpPr>
            <p:spPr>
              <a:xfrm>
                <a:off x="6694102" y="4003172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solidFill>
                      <a:srgbClr val="00206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Conclusion</a:t>
                </a:r>
                <a:endParaRPr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7" name="Google Shape;1997;p38"/>
              <p:cNvSpPr txBox="1"/>
              <p:nvPr/>
            </p:nvSpPr>
            <p:spPr>
              <a:xfrm>
                <a:off x="6770275" y="4427887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002060"/>
                    </a:solidFill>
                    <a:latin typeface="Roboto"/>
                    <a:ea typeface="Roboto"/>
                    <a:cs typeface="Roboto"/>
                    <a:sym typeface="Roboto"/>
                  </a:rPr>
                  <a:t>homework and questions</a:t>
                </a:r>
                <a:endParaRPr sz="17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8" name="Google Shape;1998;p38"/>
            <p:cNvSpPr/>
            <p:nvPr/>
          </p:nvSpPr>
          <p:spPr>
            <a:xfrm>
              <a:off x="6033300" y="4135875"/>
              <a:ext cx="596100" cy="5961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99" name="Google Shape;1999;p38"/>
          <p:cNvSpPr txBox="1"/>
          <p:nvPr/>
        </p:nvSpPr>
        <p:spPr>
          <a:xfrm>
            <a:off x="3667125" y="4267750"/>
            <a:ext cx="18096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CodeU</a:t>
            </a: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Robot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Introduction </a:t>
            </a:r>
            <a:endParaRPr dirty="0">
              <a:solidFill>
                <a:srgbClr val="002060"/>
              </a:solidFill>
            </a:endParaRPr>
          </a:p>
        </p:txBody>
      </p:sp>
      <p:grpSp>
        <p:nvGrpSpPr>
          <p:cNvPr id="453" name="Google Shape;453;p19"/>
          <p:cNvGrpSpPr/>
          <p:nvPr/>
        </p:nvGrpSpPr>
        <p:grpSpPr>
          <a:xfrm>
            <a:off x="6890506" y="2571186"/>
            <a:ext cx="939063" cy="912750"/>
            <a:chOff x="6452356" y="2349928"/>
            <a:chExt cx="939063" cy="912750"/>
          </a:xfrm>
        </p:grpSpPr>
        <p:sp>
          <p:nvSpPr>
            <p:cNvPr id="454" name="Google Shape;454;p19"/>
            <p:cNvSpPr/>
            <p:nvPr/>
          </p:nvSpPr>
          <p:spPr>
            <a:xfrm>
              <a:off x="6452356" y="2349928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16895" y="2372169"/>
              <a:ext cx="209997" cy="209956"/>
            </a:xfrm>
            <a:custGeom>
              <a:avLst/>
              <a:gdLst/>
              <a:ahLst/>
              <a:cxnLst/>
              <a:rect l="l" t="t" r="r" b="b"/>
              <a:pathLst>
                <a:path w="16451" h="16451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7181435" y="2372169"/>
              <a:ext cx="209984" cy="209956"/>
            </a:xfrm>
            <a:custGeom>
              <a:avLst/>
              <a:gdLst/>
              <a:ahLst/>
              <a:cxnLst/>
              <a:rect l="l" t="t" r="r" b="b"/>
              <a:pathLst>
                <a:path w="16450" h="16451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6452369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6816895" y="2712362"/>
              <a:ext cx="209997" cy="210135"/>
            </a:xfrm>
            <a:custGeom>
              <a:avLst/>
              <a:gdLst/>
              <a:ahLst/>
              <a:cxnLst/>
              <a:rect l="l" t="t" r="r" b="b"/>
              <a:pathLst>
                <a:path w="16451" h="16465" extrusionOk="0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7181435" y="2712362"/>
              <a:ext cx="209984" cy="210135"/>
            </a:xfrm>
            <a:custGeom>
              <a:avLst/>
              <a:gdLst/>
              <a:ahLst/>
              <a:cxnLst/>
              <a:rect l="l" t="t" r="r" b="b"/>
              <a:pathLst>
                <a:path w="16450" h="16465" extrusionOk="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452369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6816895" y="3052734"/>
              <a:ext cx="209997" cy="209943"/>
            </a:xfrm>
            <a:custGeom>
              <a:avLst/>
              <a:gdLst/>
              <a:ahLst/>
              <a:cxnLst/>
              <a:rect l="l" t="t" r="r" b="b"/>
              <a:pathLst>
                <a:path w="16451" h="16450" extrusionOk="0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7181435" y="3052734"/>
              <a:ext cx="209984" cy="209943"/>
            </a:xfrm>
            <a:custGeom>
              <a:avLst/>
              <a:gdLst/>
              <a:ahLst/>
              <a:cxnLst/>
              <a:rect l="l" t="t" r="r" b="b"/>
              <a:pathLst>
                <a:path w="16450" h="16450" extrusionOk="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6662336" y="2464438"/>
              <a:ext cx="154584" cy="19437"/>
            </a:xfrm>
            <a:custGeom>
              <a:avLst/>
              <a:gdLst/>
              <a:ahLst/>
              <a:cxnLst/>
              <a:rect l="l" t="t" r="r" b="b"/>
              <a:pathLst>
                <a:path w="12110" h="1523" extrusionOk="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026863" y="2464438"/>
              <a:ext cx="154597" cy="19437"/>
            </a:xfrm>
            <a:custGeom>
              <a:avLst/>
              <a:gdLst/>
              <a:ahLst/>
              <a:cxnLst/>
              <a:rect l="l" t="t" r="r" b="b"/>
              <a:pathLst>
                <a:path w="12111" h="1523" extrusionOk="0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662336" y="2807708"/>
              <a:ext cx="154584" cy="19450"/>
            </a:xfrm>
            <a:custGeom>
              <a:avLst/>
              <a:gdLst/>
              <a:ahLst/>
              <a:cxnLst/>
              <a:rect l="l" t="t" r="r" b="b"/>
              <a:pathLst>
                <a:path w="12110" h="1524" extrusionOk="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6547537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6547537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7276603" y="2582133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6916620" y="2582133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6916620" y="2922505"/>
              <a:ext cx="19441" cy="130229"/>
            </a:xfrm>
            <a:custGeom>
              <a:avLst/>
              <a:gdLst/>
              <a:ahLst/>
              <a:cxnLst/>
              <a:rect l="l" t="t" r="r" b="b"/>
              <a:pathLst>
                <a:path w="1523" h="10204" extrusionOk="0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276603" y="2922505"/>
              <a:ext cx="19633" cy="130229"/>
            </a:xfrm>
            <a:custGeom>
              <a:avLst/>
              <a:gdLst/>
              <a:ahLst/>
              <a:cxnLst/>
              <a:rect l="l" t="t" r="r" b="b"/>
              <a:pathLst>
                <a:path w="1538" h="10204" extrusionOk="0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026863" y="2807708"/>
              <a:ext cx="154597" cy="19450"/>
            </a:xfrm>
            <a:custGeom>
              <a:avLst/>
              <a:gdLst/>
              <a:ahLst/>
              <a:cxnLst/>
              <a:rect l="l" t="t" r="r" b="b"/>
              <a:pathLst>
                <a:path w="12111" h="1524" extrusionOk="0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6662336" y="3147901"/>
              <a:ext cx="154584" cy="19629"/>
            </a:xfrm>
            <a:custGeom>
              <a:avLst/>
              <a:gdLst/>
              <a:ahLst/>
              <a:cxnLst/>
              <a:rect l="l" t="t" r="r" b="b"/>
              <a:pathLst>
                <a:path w="12110" h="1538" extrusionOk="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026863" y="3147901"/>
              <a:ext cx="154597" cy="19629"/>
            </a:xfrm>
            <a:custGeom>
              <a:avLst/>
              <a:gdLst/>
              <a:ahLst/>
              <a:cxnLst/>
              <a:rect l="l" t="t" r="r" b="b"/>
              <a:pathLst>
                <a:path w="12111" h="1538" extrusionOk="0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</p:grpSp>
      <p:grpSp>
        <p:nvGrpSpPr>
          <p:cNvPr id="475" name="Google Shape;475;p19"/>
          <p:cNvGrpSpPr/>
          <p:nvPr/>
        </p:nvGrpSpPr>
        <p:grpSpPr>
          <a:xfrm>
            <a:off x="1303725" y="2529725"/>
            <a:ext cx="949783" cy="995673"/>
            <a:chOff x="-2429875" y="2285350"/>
            <a:chExt cx="949783" cy="995673"/>
          </a:xfrm>
        </p:grpSpPr>
        <p:sp>
          <p:nvSpPr>
            <p:cNvPr id="476" name="Google Shape;476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-2132002" y="2285350"/>
              <a:ext cx="348957" cy="302025"/>
            </a:xfrm>
            <a:custGeom>
              <a:avLst/>
              <a:gdLst/>
              <a:ahLst/>
              <a:cxnLst/>
              <a:rect l="l" t="t" r="r" b="b"/>
              <a:pathLst>
                <a:path w="27337" h="23665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-1837767" y="2457712"/>
              <a:ext cx="348957" cy="302037"/>
            </a:xfrm>
            <a:custGeom>
              <a:avLst/>
              <a:gdLst/>
              <a:ahLst/>
              <a:cxnLst/>
              <a:rect l="l" t="t" r="r" b="b"/>
              <a:pathLst>
                <a:path w="27337" h="23666" extrusionOk="0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2132002" y="2638613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fill="none" extrusionOk="0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1829036" y="2804262"/>
              <a:ext cx="348944" cy="302025"/>
            </a:xfrm>
            <a:custGeom>
              <a:avLst/>
              <a:gdLst/>
              <a:ahLst/>
              <a:cxnLst/>
              <a:rect l="l" t="t" r="r" b="b"/>
              <a:pathLst>
                <a:path w="27336" h="23665" extrusionOk="0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-2429875" y="2463711"/>
              <a:ext cx="348957" cy="302203"/>
            </a:xfrm>
            <a:custGeom>
              <a:avLst/>
              <a:gdLst/>
              <a:ahLst/>
              <a:cxnLst/>
              <a:rect l="l" t="t" r="r" b="b"/>
              <a:pathLst>
                <a:path w="27337" h="23679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-2429875" y="2811524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-2126195" y="2978806"/>
              <a:ext cx="348957" cy="302216"/>
            </a:xfrm>
            <a:custGeom>
              <a:avLst/>
              <a:gdLst/>
              <a:ahLst/>
              <a:cxnLst/>
              <a:rect l="l" t="t" r="r" b="b"/>
              <a:pathLst>
                <a:path w="27337" h="23680" extrusionOk="0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</p:grpSp>
      <p:grpSp>
        <p:nvGrpSpPr>
          <p:cNvPr id="485" name="Google Shape;485;p19"/>
          <p:cNvGrpSpPr/>
          <p:nvPr/>
        </p:nvGrpSpPr>
        <p:grpSpPr>
          <a:xfrm>
            <a:off x="333840" y="1211750"/>
            <a:ext cx="2889950" cy="3570999"/>
            <a:chOff x="333840" y="1211750"/>
            <a:chExt cx="2889950" cy="3570999"/>
          </a:xfrm>
        </p:grpSpPr>
        <p:sp>
          <p:nvSpPr>
            <p:cNvPr id="486" name="Google Shape;486;p19"/>
            <p:cNvSpPr txBox="1"/>
            <p:nvPr/>
          </p:nvSpPr>
          <p:spPr>
            <a:xfrm>
              <a:off x="333840" y="4053396"/>
              <a:ext cx="288995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Hi! Who am I?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7" name="Google Shape;487;p19"/>
            <p:cNvSpPr txBox="1"/>
            <p:nvPr/>
          </p:nvSpPr>
          <p:spPr>
            <a:xfrm>
              <a:off x="788015" y="445094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I will be your teacher for this Bootcamp!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89" name="Google Shape;489;p19"/>
          <p:cNvGrpSpPr/>
          <p:nvPr/>
        </p:nvGrpSpPr>
        <p:grpSpPr>
          <a:xfrm>
            <a:off x="5929082" y="1211750"/>
            <a:ext cx="2870815" cy="3658797"/>
            <a:chOff x="5929082" y="1211750"/>
            <a:chExt cx="2870815" cy="3658797"/>
          </a:xfrm>
        </p:grpSpPr>
        <p:sp>
          <p:nvSpPr>
            <p:cNvPr id="490" name="Google Shape;490;p19"/>
            <p:cNvSpPr txBox="1"/>
            <p:nvPr/>
          </p:nvSpPr>
          <p:spPr>
            <a:xfrm>
              <a:off x="6374790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How about you?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1" name="Google Shape;491;p19"/>
            <p:cNvSpPr txBox="1"/>
            <p:nvPr/>
          </p:nvSpPr>
          <p:spPr>
            <a:xfrm>
              <a:off x="5929082" y="4538747"/>
              <a:ext cx="287081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What is your name, how old are you, and what do you do in your free time?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3" name="Google Shape;493;p19"/>
          <p:cNvGrpSpPr/>
          <p:nvPr/>
        </p:nvGrpSpPr>
        <p:grpSpPr>
          <a:xfrm>
            <a:off x="3886200" y="1114550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2060"/>
                </a:solidFill>
              </a:endParaRPr>
            </a:p>
          </p:txBody>
        </p:sp>
      </p:grpSp>
      <p:cxnSp>
        <p:nvCxnSpPr>
          <p:cNvPr id="515" name="Google Shape;515;p19"/>
          <p:cNvCxnSpPr>
            <a:stCxn id="488" idx="6"/>
            <a:endCxn id="513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6" name="Google Shape;516;p19"/>
          <p:cNvCxnSpPr>
            <a:stCxn id="492" idx="2"/>
            <a:endCxn id="514" idx="6"/>
          </p:cNvCxnSpPr>
          <p:nvPr/>
        </p:nvCxnSpPr>
        <p:spPr>
          <a:xfrm rot="10800000">
            <a:off x="4567285" y="1604150"/>
            <a:ext cx="240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19"/>
          <p:cNvCxnSpPr>
            <a:stCxn id="488" idx="4"/>
            <a:endCxn id="451" idx="0"/>
          </p:cNvCxnSpPr>
          <p:nvPr/>
        </p:nvCxnSpPr>
        <p:spPr>
          <a:xfrm>
            <a:off x="177863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8" name="Google Shape;518;p19"/>
          <p:cNvCxnSpPr>
            <a:cxnSpLocks/>
            <a:stCxn id="451" idx="2"/>
            <a:endCxn id="486" idx="0"/>
          </p:cNvCxnSpPr>
          <p:nvPr/>
        </p:nvCxnSpPr>
        <p:spPr>
          <a:xfrm>
            <a:off x="1778600" y="3629350"/>
            <a:ext cx="215" cy="4240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19"/>
          <p:cNvCxnSpPr>
            <a:stCxn id="492" idx="4"/>
            <a:endCxn id="450" idx="0"/>
          </p:cNvCxnSpPr>
          <p:nvPr/>
        </p:nvCxnSpPr>
        <p:spPr>
          <a:xfrm>
            <a:off x="7365385" y="19965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0" name="Google Shape;520;p19"/>
          <p:cNvCxnSpPr>
            <a:stCxn id="450" idx="2"/>
            <a:endCxn id="490" idx="0"/>
          </p:cNvCxnSpPr>
          <p:nvPr/>
        </p:nvCxnSpPr>
        <p:spPr>
          <a:xfrm>
            <a:off x="7365400" y="362935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;p15">
            <a:extLst>
              <a:ext uri="{FF2B5EF4-FFF2-40B4-BE49-F238E27FC236}">
                <a16:creationId xmlns:a16="http://schemas.microsoft.com/office/drawing/2014/main" id="{EC47BF5A-505E-CFB8-8FE4-F2A6CF2BEBE1}"/>
              </a:ext>
            </a:extLst>
          </p:cNvPr>
          <p:cNvSpPr txBox="1">
            <a:spLocks/>
          </p:cNvSpPr>
          <p:nvPr/>
        </p:nvSpPr>
        <p:spPr>
          <a:xfrm>
            <a:off x="1807214" y="258558"/>
            <a:ext cx="5529571" cy="108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  <a:defRPr sz="5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algn="ctr"/>
            <a:r>
              <a:rPr lang="en-CA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Time for </a:t>
            </a:r>
            <a:r>
              <a:rPr lang="en-CA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Kahoot</a:t>
            </a:r>
            <a:r>
              <a:rPr lang="en-CA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</a:t>
            </a:r>
            <a:br>
              <a:rPr lang="en-CA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en-CA" i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Öğrenmeyi keyifli hale getiren uygulama: Kahoot! | by mektepp | Medium">
            <a:extLst>
              <a:ext uri="{FF2B5EF4-FFF2-40B4-BE49-F238E27FC236}">
                <a16:creationId xmlns:a16="http://schemas.microsoft.com/office/drawing/2014/main" id="{B90F050D-2CCB-76C9-7992-AD362679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B2A719E3-7F04-5DA6-164C-9CCA48C49634}"/>
              </a:ext>
            </a:extLst>
          </p:cNvPr>
          <p:cNvSpPr/>
          <p:nvPr/>
        </p:nvSpPr>
        <p:spPr>
          <a:xfrm>
            <a:off x="2062480" y="515652"/>
            <a:ext cx="2509520" cy="1080932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Fira Sans" panose="020B0503050000020004" pitchFamily="34" charset="0"/>
              </a:rPr>
              <a:t>Head over to </a:t>
            </a:r>
            <a:r>
              <a:rPr lang="en-US" b="1" u="sng" dirty="0" err="1">
                <a:solidFill>
                  <a:schemeClr val="accent3"/>
                </a:solidFill>
                <a:latin typeface="Fira Sans" panose="020B0503050000020004" pitchFamily="34" charset="0"/>
              </a:rPr>
              <a:t>Kahoot.it</a:t>
            </a:r>
            <a:r>
              <a:rPr lang="en-US" b="1" u="sng" dirty="0">
                <a:solidFill>
                  <a:schemeClr val="accent3"/>
                </a:solidFill>
                <a:latin typeface="Fira Sans" panose="020B0503050000020004" pitchFamily="34" charset="0"/>
              </a:rPr>
              <a:t> </a:t>
            </a:r>
            <a:r>
              <a:rPr lang="en-US" b="1" dirty="0">
                <a:latin typeface="Fira Sans" panose="020B0503050000020004" pitchFamily="34" charset="0"/>
              </a:rPr>
              <a:t>for a fun coding quiz!</a:t>
            </a:r>
          </a:p>
        </p:txBody>
      </p:sp>
    </p:spTree>
    <p:extLst>
      <p:ext uri="{BB962C8B-B14F-4D97-AF65-F5344CB8AC3E}">
        <p14:creationId xmlns:p14="http://schemas.microsoft.com/office/powerpoint/2010/main" val="42401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2"/>
          <p:cNvSpPr/>
          <p:nvPr/>
        </p:nvSpPr>
        <p:spPr>
          <a:xfrm>
            <a:off x="4690885" y="1372653"/>
            <a:ext cx="3995989" cy="1076675"/>
          </a:xfrm>
          <a:prstGeom prst="roundRect">
            <a:avLst>
              <a:gd name="adj" fmla="val 8324"/>
            </a:avLst>
          </a:prstGeom>
          <a:solidFill>
            <a:schemeClr val="accent1">
              <a:lumMod val="60000"/>
              <a:lumOff val="40000"/>
              <a:alpha val="83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32"/>
          <p:cNvSpPr/>
          <p:nvPr/>
        </p:nvSpPr>
        <p:spPr>
          <a:xfrm>
            <a:off x="4675010" y="383221"/>
            <a:ext cx="3995988" cy="882128"/>
          </a:xfrm>
          <a:prstGeom prst="roundRect">
            <a:avLst>
              <a:gd name="adj" fmla="val 1011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32"/>
          <p:cNvSpPr/>
          <p:nvPr/>
        </p:nvSpPr>
        <p:spPr>
          <a:xfrm>
            <a:off x="1158153" y="1915079"/>
            <a:ext cx="3112259" cy="2094219"/>
          </a:xfrm>
          <a:prstGeom prst="roundRect">
            <a:avLst>
              <a:gd name="adj" fmla="val 70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32"/>
          <p:cNvSpPr txBox="1">
            <a:spLocks noGrp="1"/>
          </p:cNvSpPr>
          <p:nvPr>
            <p:ph type="title"/>
          </p:nvPr>
        </p:nvSpPr>
        <p:spPr>
          <a:xfrm>
            <a:off x="-1995759" y="432763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What is Programming?</a:t>
            </a:r>
            <a:endParaRPr dirty="0">
              <a:solidFill>
                <a:srgbClr val="002060"/>
              </a:solidFill>
            </a:endParaRPr>
          </a:p>
        </p:txBody>
      </p:sp>
      <p:grpSp>
        <p:nvGrpSpPr>
          <p:cNvPr id="1440" name="Google Shape;1440;p32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1441" name="Google Shape;1441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-2050539" y="1195241"/>
              <a:ext cx="1087557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-1296958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-118226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-107263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7" name="Google Shape;1447;p32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1448" name="Google Shape;1448;p32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7" name="Google Shape;1477;p32"/>
            <p:cNvSpPr/>
            <p:nvPr/>
          </p:nvSpPr>
          <p:spPr>
            <a:xfrm>
              <a:off x="-1893024" y="2339485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1893024" y="2490701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1893024" y="264233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1893024" y="2793977"/>
              <a:ext cx="772528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1893024" y="2945643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1893024" y="309685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32"/>
          <p:cNvGrpSpPr/>
          <p:nvPr/>
        </p:nvGrpSpPr>
        <p:grpSpPr>
          <a:xfrm>
            <a:off x="341919" y="2086434"/>
            <a:ext cx="2588083" cy="2656316"/>
            <a:chOff x="-2362222" y="2639837"/>
            <a:chExt cx="2038181" cy="2091917"/>
          </a:xfrm>
        </p:grpSpPr>
        <p:sp>
          <p:nvSpPr>
            <p:cNvPr id="1484" name="Google Shape;1484;p32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32"/>
          <p:cNvSpPr txBox="1"/>
          <p:nvPr/>
        </p:nvSpPr>
        <p:spPr>
          <a:xfrm>
            <a:off x="2799499" y="2086041"/>
            <a:ext cx="1500472" cy="172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Creating a set of instructions that tell a computer how to perform a task.</a:t>
            </a:r>
            <a:endParaRPr sz="1800" b="1" dirty="0">
              <a:solidFill>
                <a:srgbClr val="00206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29" name="Google Shape;1529;p32"/>
          <p:cNvGrpSpPr/>
          <p:nvPr/>
        </p:nvGrpSpPr>
        <p:grpSpPr>
          <a:xfrm>
            <a:off x="5673304" y="555065"/>
            <a:ext cx="2743929" cy="721412"/>
            <a:chOff x="6032938" y="1370022"/>
            <a:chExt cx="2743929" cy="721412"/>
          </a:xfrm>
        </p:grpSpPr>
        <p:sp>
          <p:nvSpPr>
            <p:cNvPr id="1530" name="Google Shape;1530;p32"/>
            <p:cNvSpPr txBox="1"/>
            <p:nvPr/>
          </p:nvSpPr>
          <p:spPr>
            <a:xfrm>
              <a:off x="6254495" y="1759634"/>
              <a:ext cx="252237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Like taking out the trash</a:t>
              </a:r>
              <a:endParaRPr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1" name="Google Shape;1531;p32"/>
            <p:cNvSpPr txBox="1"/>
            <p:nvPr/>
          </p:nvSpPr>
          <p:spPr>
            <a:xfrm>
              <a:off x="6032938" y="1370022"/>
              <a:ext cx="274392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Think of a chore you have to do at home</a:t>
              </a:r>
              <a:endParaRPr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535" name="Google Shape;1535;p32"/>
          <p:cNvSpPr txBox="1"/>
          <p:nvPr/>
        </p:nvSpPr>
        <p:spPr>
          <a:xfrm>
            <a:off x="5391630" y="1373096"/>
            <a:ext cx="3042554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You have set of rules to follow</a:t>
            </a:r>
            <a:endParaRPr sz="1800" b="1" dirty="0">
              <a:solidFill>
                <a:srgbClr val="00206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" name="Graphic 6" descr="Garbage with solid fill">
            <a:extLst>
              <a:ext uri="{FF2B5EF4-FFF2-40B4-BE49-F238E27FC236}">
                <a16:creationId xmlns:a16="http://schemas.microsoft.com/office/drawing/2014/main" id="{CCB8A882-3770-6840-BB38-72E607BC7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8638" y="247703"/>
            <a:ext cx="662248" cy="662248"/>
          </a:xfrm>
          <a:prstGeom prst="rect">
            <a:avLst/>
          </a:prstGeom>
        </p:spPr>
      </p:pic>
      <p:pic>
        <p:nvPicPr>
          <p:cNvPr id="11" name="Graphic 10" descr="Checklist with solid fill">
            <a:extLst>
              <a:ext uri="{FF2B5EF4-FFF2-40B4-BE49-F238E27FC236}">
                <a16:creationId xmlns:a16="http://schemas.microsoft.com/office/drawing/2014/main" id="{B68F80ED-0810-504B-8360-0D3951B0F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7343" y="1274260"/>
            <a:ext cx="708818" cy="708818"/>
          </a:xfrm>
          <a:prstGeom prst="rect">
            <a:avLst/>
          </a:prstGeom>
        </p:spPr>
      </p:pic>
      <p:sp>
        <p:nvSpPr>
          <p:cNvPr id="115" name="Google Shape;1530;p32">
            <a:extLst>
              <a:ext uri="{FF2B5EF4-FFF2-40B4-BE49-F238E27FC236}">
                <a16:creationId xmlns:a16="http://schemas.microsoft.com/office/drawing/2014/main" id="{620B2AC8-F65D-6A49-87A6-478C923EEBBB}"/>
              </a:ext>
            </a:extLst>
          </p:cNvPr>
          <p:cNvSpPr txBox="1"/>
          <p:nvPr/>
        </p:nvSpPr>
        <p:spPr>
          <a:xfrm>
            <a:off x="5608214" y="1876631"/>
            <a:ext cx="3563027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Emptying the trash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Putting new bag in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Putting the trash in the bin</a:t>
            </a:r>
            <a:endParaRPr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436;p32">
            <a:extLst>
              <a:ext uri="{FF2B5EF4-FFF2-40B4-BE49-F238E27FC236}">
                <a16:creationId xmlns:a16="http://schemas.microsoft.com/office/drawing/2014/main" id="{6F0F9E24-1233-0542-9272-36D349200E2A}"/>
              </a:ext>
            </a:extLst>
          </p:cNvPr>
          <p:cNvSpPr/>
          <p:nvPr/>
        </p:nvSpPr>
        <p:spPr>
          <a:xfrm>
            <a:off x="4675010" y="2558506"/>
            <a:ext cx="4011864" cy="2386248"/>
          </a:xfrm>
          <a:prstGeom prst="roundRect">
            <a:avLst>
              <a:gd name="adj" fmla="val 8324"/>
            </a:avLst>
          </a:prstGeom>
          <a:solidFill>
            <a:schemeClr val="accent6">
              <a:lumMod val="75000"/>
              <a:alpha val="95358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535;p32">
            <a:extLst>
              <a:ext uri="{FF2B5EF4-FFF2-40B4-BE49-F238E27FC236}">
                <a16:creationId xmlns:a16="http://schemas.microsoft.com/office/drawing/2014/main" id="{7966A8A8-1D59-FE49-9470-4CAD23524EB4}"/>
              </a:ext>
            </a:extLst>
          </p:cNvPr>
          <p:cNvSpPr txBox="1"/>
          <p:nvPr/>
        </p:nvSpPr>
        <p:spPr>
          <a:xfrm>
            <a:off x="5836632" y="2613397"/>
            <a:ext cx="274392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You might run into obstacles</a:t>
            </a:r>
            <a:endParaRPr sz="18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" name="Graphic 12" descr="Warning with solid fill">
            <a:extLst>
              <a:ext uri="{FF2B5EF4-FFF2-40B4-BE49-F238E27FC236}">
                <a16:creationId xmlns:a16="http://schemas.microsoft.com/office/drawing/2014/main" id="{C143FEB6-6E33-2642-8352-E53EA0205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49236" y="2323812"/>
            <a:ext cx="568193" cy="568193"/>
          </a:xfrm>
          <a:prstGeom prst="rect">
            <a:avLst/>
          </a:prstGeom>
        </p:spPr>
      </p:pic>
      <p:sp>
        <p:nvSpPr>
          <p:cNvPr id="120" name="Google Shape;1530;p32">
            <a:extLst>
              <a:ext uri="{FF2B5EF4-FFF2-40B4-BE49-F238E27FC236}">
                <a16:creationId xmlns:a16="http://schemas.microsoft.com/office/drawing/2014/main" id="{2B758367-9A6B-3148-A49A-4A06C89D86E0}"/>
              </a:ext>
            </a:extLst>
          </p:cNvPr>
          <p:cNvSpPr txBox="1"/>
          <p:nvPr/>
        </p:nvSpPr>
        <p:spPr>
          <a:xfrm>
            <a:off x="4603531" y="3741970"/>
            <a:ext cx="4011864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What happens if you don’t have anymore garbage bags?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Your human brain is able to find a solution, like going to the store to buy new ones.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But computers don’t have the same capabilities, you need to provide the exact instructions and conditions to solve different situations. </a:t>
            </a:r>
            <a:endParaRPr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54653CA3-7085-AF46-96A7-AB0BDBC98937}"/>
              </a:ext>
            </a:extLst>
          </p:cNvPr>
          <p:cNvCxnSpPr>
            <a:cxnSpLocks/>
          </p:cNvCxnSpPr>
          <p:nvPr/>
        </p:nvCxnSpPr>
        <p:spPr>
          <a:xfrm rot="10800000">
            <a:off x="3414505" y="4059919"/>
            <a:ext cx="1229663" cy="543121"/>
          </a:xfrm>
          <a:prstGeom prst="curvedConnector3">
            <a:avLst>
              <a:gd name="adj1" fmla="val 9872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9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978905" y="1045431"/>
            <a:ext cx="3938277" cy="388079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226817" y="1007473"/>
            <a:ext cx="4575571" cy="3918754"/>
          </a:xfrm>
          <a:prstGeom prst="roundRect">
            <a:avLst>
              <a:gd name="adj" fmla="val 16667"/>
            </a:avLst>
          </a:prstGeom>
          <a:solidFill>
            <a:srgbClr val="00B0F0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17"/>
          <p:cNvSpPr/>
          <p:nvPr/>
        </p:nvSpPr>
        <p:spPr>
          <a:xfrm>
            <a:off x="389874" y="832536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17"/>
          <p:cNvSpPr/>
          <p:nvPr/>
        </p:nvSpPr>
        <p:spPr>
          <a:xfrm>
            <a:off x="4960660" y="986232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What are Programming Languages?</a:t>
            </a:r>
            <a:endParaRPr sz="4000" dirty="0"/>
          </a:p>
        </p:txBody>
      </p:sp>
      <p:grpSp>
        <p:nvGrpSpPr>
          <p:cNvPr id="337" name="Google Shape;337;p17"/>
          <p:cNvGrpSpPr/>
          <p:nvPr/>
        </p:nvGrpSpPr>
        <p:grpSpPr>
          <a:xfrm>
            <a:off x="560097" y="979817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115047" y="1142389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457795" y="1157027"/>
            <a:ext cx="3819600" cy="1689798"/>
            <a:chOff x="457795" y="1099877"/>
            <a:chExt cx="3819600" cy="1689798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1217075" y="1099877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Definition</a:t>
              </a:r>
              <a:endParaRPr sz="2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457795" y="1656275"/>
              <a:ext cx="38196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CA" sz="1800" dirty="0">
                  <a:latin typeface="Roboto"/>
                  <a:ea typeface="Roboto"/>
                  <a:cs typeface="Roboto"/>
                  <a:sym typeface="Roboto"/>
                </a:rPr>
                <a:t>Language used to write instructions for the computer.</a:t>
              </a: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en-CA" sz="1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289580" y="1322927"/>
            <a:ext cx="3935222" cy="1746544"/>
            <a:chOff x="5289580" y="1265777"/>
            <a:chExt cx="3935222" cy="1746544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881602" y="1265777"/>
              <a:ext cx="3343200" cy="546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Application in the world</a:t>
              </a:r>
              <a:endParaRPr sz="2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289580" y="1878921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CA" sz="1800" dirty="0">
                  <a:latin typeface="Roboto"/>
                  <a:ea typeface="Roboto"/>
                  <a:cs typeface="Roboto"/>
                  <a:sym typeface="Roboto"/>
                </a:rPr>
                <a:t>There are many languages used for every type of task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-CA" sz="1800" dirty="0">
                  <a:latin typeface="Roboto"/>
                  <a:ea typeface="Roboto"/>
                  <a:cs typeface="Roboto"/>
                  <a:sym typeface="Roboto"/>
                </a:rPr>
                <a:t>Zoo keepers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-CA" sz="1800" dirty="0">
                  <a:latin typeface="Roboto"/>
                  <a:ea typeface="Roboto"/>
                  <a:cs typeface="Roboto"/>
                  <a:sym typeface="Roboto"/>
                </a:rPr>
                <a:t>Video games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-CA" sz="1800" dirty="0">
                  <a:latin typeface="Roboto"/>
                  <a:ea typeface="Roboto"/>
                  <a:cs typeface="Roboto"/>
                  <a:sym typeface="Roboto"/>
                </a:rPr>
                <a:t>iPads 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-CA" sz="1800" dirty="0">
                  <a:latin typeface="Roboto"/>
                  <a:ea typeface="Roboto"/>
                  <a:cs typeface="Roboto"/>
                  <a:sym typeface="Roboto"/>
                </a:rPr>
                <a:t>Traffic lights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endParaRPr lang="en-CA" sz="18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540" lvl="0" algn="l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CA" sz="1800" dirty="0">
                  <a:latin typeface="Roboto"/>
                  <a:ea typeface="Roboto"/>
                  <a:cs typeface="Roboto"/>
                  <a:sym typeface="Roboto"/>
                </a:rPr>
                <a:t>Each language has different rules, syntax and structures, just like French and English</a:t>
              </a:r>
              <a:endParaRPr sz="1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F4DB23-95B8-9D47-B9EF-B249EB046966}"/>
              </a:ext>
            </a:extLst>
          </p:cNvPr>
          <p:cNvSpPr/>
          <p:nvPr/>
        </p:nvSpPr>
        <p:spPr>
          <a:xfrm>
            <a:off x="494783" y="2398615"/>
            <a:ext cx="42829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0" lvl="0">
              <a:buSzPts val="1400"/>
            </a:pPr>
            <a:r>
              <a:rPr lang="en-CA" sz="1800" dirty="0">
                <a:latin typeface="Roboto"/>
                <a:ea typeface="Roboto"/>
                <a:cs typeface="Roboto"/>
                <a:sym typeface="Roboto"/>
              </a:rPr>
              <a:t>2 types:</a:t>
            </a:r>
          </a:p>
          <a:p>
            <a:pPr marL="2540" lvl="0">
              <a:buSzPts val="1400"/>
            </a:pPr>
            <a:r>
              <a:rPr lang="en-CA" sz="1800" b="1" dirty="0">
                <a:latin typeface="Roboto"/>
                <a:ea typeface="Roboto"/>
                <a:cs typeface="Roboto"/>
                <a:sym typeface="Roboto"/>
              </a:rPr>
              <a:t>Low-level languages</a:t>
            </a:r>
          </a:p>
          <a:p>
            <a:pPr marL="2540" lvl="3">
              <a:buSzPts val="1400"/>
            </a:pPr>
            <a:r>
              <a:rPr lang="en-CA" sz="1800" dirty="0">
                <a:latin typeface="Roboto"/>
                <a:ea typeface="Roboto"/>
                <a:cs typeface="Roboto"/>
                <a:sym typeface="Roboto"/>
              </a:rPr>
              <a:t>Easy for the computer to read, but very hard for humans.</a:t>
            </a:r>
          </a:p>
          <a:p>
            <a:pPr marL="2540" lvl="3">
              <a:buSzPts val="1400"/>
            </a:pPr>
            <a:endParaRPr lang="en-CA" sz="1800" b="1" dirty="0">
              <a:latin typeface="Roboto"/>
              <a:ea typeface="Roboto"/>
              <a:cs typeface="Roboto"/>
              <a:sym typeface="Roboto"/>
            </a:endParaRPr>
          </a:p>
          <a:p>
            <a:pPr marL="2540" lvl="0">
              <a:buSzPts val="1400"/>
            </a:pPr>
            <a:r>
              <a:rPr lang="en-CA" sz="1800" b="1" dirty="0">
                <a:latin typeface="Roboto"/>
                <a:ea typeface="Roboto"/>
                <a:cs typeface="Roboto"/>
                <a:sym typeface="Roboto"/>
              </a:rPr>
              <a:t>High-level languages</a:t>
            </a:r>
          </a:p>
          <a:p>
            <a:pPr marL="2540" lvl="0">
              <a:buSzPts val="1400"/>
            </a:pPr>
            <a:r>
              <a:rPr lang="en-CA" sz="1800" dirty="0">
                <a:latin typeface="Roboto"/>
                <a:ea typeface="Roboto"/>
                <a:cs typeface="Roboto"/>
                <a:sym typeface="Roboto"/>
              </a:rPr>
              <a:t>Use English and mathematical symbols to communicate instructions.</a:t>
            </a:r>
            <a:r>
              <a:rPr lang="en-CA" sz="1800" b="1" dirty="0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D8D8634A-4675-744D-9261-D41D7F3670A6}"/>
              </a:ext>
            </a:extLst>
          </p:cNvPr>
          <p:cNvSpPr/>
          <p:nvPr/>
        </p:nvSpPr>
        <p:spPr>
          <a:xfrm>
            <a:off x="3870750" y="2083885"/>
            <a:ext cx="1495235" cy="1099889"/>
          </a:xfrm>
          <a:prstGeom prst="wedgeRectCallout">
            <a:avLst>
              <a:gd name="adj1" fmla="val -99397"/>
              <a:gd name="adj2" fmla="val 20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Ex: Binary code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100011001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110000011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100010000</a:t>
            </a:r>
          </a:p>
        </p:txBody>
      </p: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DD8C2260-EFC3-3546-B284-1D072D1BAA69}"/>
              </a:ext>
            </a:extLst>
          </p:cNvPr>
          <p:cNvSpPr/>
          <p:nvPr/>
        </p:nvSpPr>
        <p:spPr>
          <a:xfrm>
            <a:off x="3843526" y="3381437"/>
            <a:ext cx="1495235" cy="1099889"/>
          </a:xfrm>
          <a:prstGeom prst="wedgeRectCallout">
            <a:avLst>
              <a:gd name="adj1" fmla="val -105949"/>
              <a:gd name="adj2" fmla="val 31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Ex: Python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print (“Hello World”)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8" grpId="0" animBg="1"/>
      <p:bldP spid="2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and Round Single Corner Rectangle 3">
            <a:extLst>
              <a:ext uri="{FF2B5EF4-FFF2-40B4-BE49-F238E27FC236}">
                <a16:creationId xmlns:a16="http://schemas.microsoft.com/office/drawing/2014/main" id="{90536E8F-2AEC-A39A-8077-AA737DA76A6A}"/>
              </a:ext>
            </a:extLst>
          </p:cNvPr>
          <p:cNvSpPr/>
          <p:nvPr/>
        </p:nvSpPr>
        <p:spPr>
          <a:xfrm>
            <a:off x="2864301" y="984195"/>
            <a:ext cx="3415398" cy="1347897"/>
          </a:xfrm>
          <a:prstGeom prst="snip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Google Shape;2314;p45">
            <a:extLst>
              <a:ext uri="{FF2B5EF4-FFF2-40B4-BE49-F238E27FC236}">
                <a16:creationId xmlns:a16="http://schemas.microsoft.com/office/drawing/2014/main" id="{734BC28D-F071-3F41-8CF6-62DEECE03B05}"/>
              </a:ext>
            </a:extLst>
          </p:cNvPr>
          <p:cNvSpPr/>
          <p:nvPr/>
        </p:nvSpPr>
        <p:spPr>
          <a:xfrm>
            <a:off x="471215" y="2796488"/>
            <a:ext cx="2057400" cy="1709240"/>
          </a:xfrm>
          <a:prstGeom prst="roundRect">
            <a:avLst>
              <a:gd name="adj" fmla="val 16667"/>
            </a:avLst>
          </a:prstGeom>
          <a:solidFill>
            <a:srgbClr val="FF0000">
              <a:alpha val="6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45"/>
          <p:cNvSpPr/>
          <p:nvPr/>
        </p:nvSpPr>
        <p:spPr>
          <a:xfrm>
            <a:off x="6610349" y="973044"/>
            <a:ext cx="2323443" cy="936856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  <a:alpha val="4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45"/>
          <p:cNvSpPr/>
          <p:nvPr/>
        </p:nvSpPr>
        <p:spPr>
          <a:xfrm>
            <a:off x="466725" y="984195"/>
            <a:ext cx="2057400" cy="1818480"/>
          </a:xfrm>
          <a:prstGeom prst="roundRect">
            <a:avLst>
              <a:gd name="adj" fmla="val 16667"/>
            </a:avLst>
          </a:prstGeom>
          <a:solidFill>
            <a:schemeClr val="accent1"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2060"/>
                </a:solidFill>
              </a:rPr>
              <a:t>Fun Facts!</a:t>
            </a:r>
            <a:endParaRPr sz="4000" dirty="0">
              <a:solidFill>
                <a:srgbClr val="002060"/>
              </a:solidFill>
            </a:endParaRPr>
          </a:p>
        </p:txBody>
      </p:sp>
      <p:grpSp>
        <p:nvGrpSpPr>
          <p:cNvPr id="2316" name="Google Shape;2316;p45"/>
          <p:cNvGrpSpPr/>
          <p:nvPr/>
        </p:nvGrpSpPr>
        <p:grpSpPr>
          <a:xfrm>
            <a:off x="6619599" y="1069981"/>
            <a:ext cx="2333243" cy="715694"/>
            <a:chOff x="6619599" y="1069981"/>
            <a:chExt cx="2236586" cy="715694"/>
          </a:xfrm>
        </p:grpSpPr>
        <p:sp>
          <p:nvSpPr>
            <p:cNvPr id="2318" name="Google Shape;2318;p45"/>
            <p:cNvSpPr txBox="1"/>
            <p:nvPr/>
          </p:nvSpPr>
          <p:spPr>
            <a:xfrm>
              <a:off x="6628993" y="1069981"/>
              <a:ext cx="2227192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3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Web</a:t>
              </a: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developer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9" name="Google Shape;2319;p45"/>
            <p:cNvSpPr txBox="1"/>
            <p:nvPr/>
          </p:nvSpPr>
          <p:spPr>
            <a:xfrm>
              <a:off x="6619599" y="1453875"/>
              <a:ext cx="221832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Writing code to design websites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4" name="Google Shape;2324;p45"/>
          <p:cNvGrpSpPr/>
          <p:nvPr/>
        </p:nvGrpSpPr>
        <p:grpSpPr>
          <a:xfrm>
            <a:off x="476002" y="1291950"/>
            <a:ext cx="2080639" cy="1083387"/>
            <a:chOff x="476002" y="1291950"/>
            <a:chExt cx="2080639" cy="1083387"/>
          </a:xfrm>
        </p:grpSpPr>
        <p:sp>
          <p:nvSpPr>
            <p:cNvPr id="2325" name="Google Shape;2325;p45"/>
            <p:cNvSpPr txBox="1"/>
            <p:nvPr/>
          </p:nvSpPr>
          <p:spPr>
            <a:xfrm>
              <a:off x="499241" y="12919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Did you know?</a:t>
              </a:r>
              <a:endParaRPr sz="24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6" name="Google Shape;2326;p45"/>
            <p:cNvSpPr txBox="1"/>
            <p:nvPr/>
          </p:nvSpPr>
          <p:spPr>
            <a:xfrm>
              <a:off x="476002" y="2043537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You need to know programming to be an astronaut!</a:t>
              </a:r>
              <a:endParaRPr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28" name="Google Shape;2328;p45"/>
          <p:cNvSpPr/>
          <p:nvPr/>
        </p:nvSpPr>
        <p:spPr>
          <a:xfrm>
            <a:off x="6609725" y="2319245"/>
            <a:ext cx="2323443" cy="103830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  <a:alpha val="562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0" name="Google Shape;2330;p45"/>
          <p:cNvGrpSpPr/>
          <p:nvPr/>
        </p:nvGrpSpPr>
        <p:grpSpPr>
          <a:xfrm>
            <a:off x="6682658" y="2429782"/>
            <a:ext cx="2156539" cy="741145"/>
            <a:chOff x="6682658" y="2429782"/>
            <a:chExt cx="2156539" cy="741145"/>
          </a:xfrm>
        </p:grpSpPr>
        <p:sp>
          <p:nvSpPr>
            <p:cNvPr id="2332" name="Google Shape;2332;p45"/>
            <p:cNvSpPr txBox="1"/>
            <p:nvPr/>
          </p:nvSpPr>
          <p:spPr>
            <a:xfrm>
              <a:off x="6682658" y="2429782"/>
              <a:ext cx="215653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3">
                      <a:lumMod val="7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Video game </a:t>
              </a:r>
              <a:r>
                <a:rPr lang="en" sz="1800" b="1" dirty="0">
                  <a:solidFill>
                    <a:srgbClr val="00206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developer</a:t>
              </a:r>
              <a:endParaRPr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3" name="Google Shape;2333;p45"/>
            <p:cNvSpPr txBox="1"/>
            <p:nvPr/>
          </p:nvSpPr>
          <p:spPr>
            <a:xfrm>
              <a:off x="6732227" y="2839127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Creating and editing video games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8" name="Google Shape;2338;p45"/>
          <p:cNvGrpSpPr/>
          <p:nvPr/>
        </p:nvGrpSpPr>
        <p:grpSpPr>
          <a:xfrm>
            <a:off x="2874079" y="1934473"/>
            <a:ext cx="3415691" cy="2953834"/>
            <a:chOff x="3124753" y="2097067"/>
            <a:chExt cx="2904005" cy="26844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Graphic 2" descr="Rocket with solid fill">
            <a:extLst>
              <a:ext uri="{FF2B5EF4-FFF2-40B4-BE49-F238E27FC236}">
                <a16:creationId xmlns:a16="http://schemas.microsoft.com/office/drawing/2014/main" id="{63CD8D9E-B4CD-3749-92D9-15C12E1A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4865" y="2397801"/>
            <a:ext cx="507715" cy="507715"/>
          </a:xfrm>
          <a:prstGeom prst="rect">
            <a:avLst/>
          </a:prstGeom>
        </p:spPr>
      </p:pic>
      <p:pic>
        <p:nvPicPr>
          <p:cNvPr id="7" name="Graphic 6" descr="Waxing Crescent Moon with solid fill">
            <a:extLst>
              <a:ext uri="{FF2B5EF4-FFF2-40B4-BE49-F238E27FC236}">
                <a16:creationId xmlns:a16="http://schemas.microsoft.com/office/drawing/2014/main" id="{774D179A-AB64-004F-B5DD-73D285CC6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2784" y="566134"/>
            <a:ext cx="684485" cy="684485"/>
          </a:xfrm>
          <a:prstGeom prst="rect">
            <a:avLst/>
          </a:prstGeom>
        </p:spPr>
      </p:pic>
      <p:sp>
        <p:nvSpPr>
          <p:cNvPr id="148" name="Google Shape;2326;p45">
            <a:extLst>
              <a:ext uri="{FF2B5EF4-FFF2-40B4-BE49-F238E27FC236}">
                <a16:creationId xmlns:a16="http://schemas.microsoft.com/office/drawing/2014/main" id="{FEC887C2-CB49-0049-9CB4-2428E3813B3E}"/>
              </a:ext>
            </a:extLst>
          </p:cNvPr>
          <p:cNvSpPr txBox="1"/>
          <p:nvPr/>
        </p:nvSpPr>
        <p:spPr>
          <a:xfrm>
            <a:off x="554691" y="3531679"/>
            <a:ext cx="1882347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But that is not the only career opportunity you get with programming!</a:t>
            </a:r>
            <a:endParaRPr sz="160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raphic 8" descr="Internet outline">
            <a:extLst>
              <a:ext uri="{FF2B5EF4-FFF2-40B4-BE49-F238E27FC236}">
                <a16:creationId xmlns:a16="http://schemas.microsoft.com/office/drawing/2014/main" id="{BCBF7498-8B68-134B-9E44-110402AD9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1097" y="437021"/>
            <a:ext cx="782034" cy="782034"/>
          </a:xfrm>
          <a:prstGeom prst="rect">
            <a:avLst/>
          </a:prstGeom>
        </p:spPr>
      </p:pic>
      <p:pic>
        <p:nvPicPr>
          <p:cNvPr id="11" name="Graphic 10" descr="Game controller outline">
            <a:extLst>
              <a:ext uri="{FF2B5EF4-FFF2-40B4-BE49-F238E27FC236}">
                <a16:creationId xmlns:a16="http://schemas.microsoft.com/office/drawing/2014/main" id="{EC9E405B-3B1D-F843-BB8B-9A6ECC5907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1453" y="1882379"/>
            <a:ext cx="695498" cy="695498"/>
          </a:xfrm>
          <a:prstGeom prst="rect">
            <a:avLst/>
          </a:prstGeom>
        </p:spPr>
      </p:pic>
      <p:sp>
        <p:nvSpPr>
          <p:cNvPr id="153" name="Google Shape;2328;p45">
            <a:extLst>
              <a:ext uri="{FF2B5EF4-FFF2-40B4-BE49-F238E27FC236}">
                <a16:creationId xmlns:a16="http://schemas.microsoft.com/office/drawing/2014/main" id="{3A4FF670-B11A-E345-BFF4-5BA9F1E66CFB}"/>
              </a:ext>
            </a:extLst>
          </p:cNvPr>
          <p:cNvSpPr/>
          <p:nvPr/>
        </p:nvSpPr>
        <p:spPr>
          <a:xfrm>
            <a:off x="6599205" y="3904525"/>
            <a:ext cx="2323443" cy="103830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2332;p45">
            <a:extLst>
              <a:ext uri="{FF2B5EF4-FFF2-40B4-BE49-F238E27FC236}">
                <a16:creationId xmlns:a16="http://schemas.microsoft.com/office/drawing/2014/main" id="{BAA148B9-2367-CB4E-9B1F-6A9764B74E25}"/>
              </a:ext>
            </a:extLst>
          </p:cNvPr>
          <p:cNvSpPr txBox="1"/>
          <p:nvPr/>
        </p:nvSpPr>
        <p:spPr>
          <a:xfrm>
            <a:off x="6613198" y="3991216"/>
            <a:ext cx="231419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Cybercrime investigator</a:t>
            </a:r>
            <a:endParaRPr sz="1800" b="1" dirty="0">
              <a:solidFill>
                <a:srgbClr val="00206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" name="Google Shape;2333;p45">
            <a:extLst>
              <a:ext uri="{FF2B5EF4-FFF2-40B4-BE49-F238E27FC236}">
                <a16:creationId xmlns:a16="http://schemas.microsoft.com/office/drawing/2014/main" id="{E75D165C-96BF-9E49-971C-6D0FEB55A5A2}"/>
              </a:ext>
            </a:extLst>
          </p:cNvPr>
          <p:cNvSpPr txBox="1"/>
          <p:nvPr/>
        </p:nvSpPr>
        <p:spPr>
          <a:xfrm>
            <a:off x="6687414" y="4482816"/>
            <a:ext cx="2151783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Investigate cybercrimes and track hacks </a:t>
            </a:r>
            <a:endParaRPr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Graphic 12" descr="Police male outline">
            <a:extLst>
              <a:ext uri="{FF2B5EF4-FFF2-40B4-BE49-F238E27FC236}">
                <a16:creationId xmlns:a16="http://schemas.microsoft.com/office/drawing/2014/main" id="{EA7F3C53-61BE-5244-85F2-EB727AA53A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82791" y="3358477"/>
            <a:ext cx="684160" cy="684160"/>
          </a:xfrm>
          <a:prstGeom prst="rect">
            <a:avLst/>
          </a:prstGeom>
        </p:spPr>
      </p:pic>
      <p:sp>
        <p:nvSpPr>
          <p:cNvPr id="5" name="Google Shape;2318;p45">
            <a:extLst>
              <a:ext uri="{FF2B5EF4-FFF2-40B4-BE49-F238E27FC236}">
                <a16:creationId xmlns:a16="http://schemas.microsoft.com/office/drawing/2014/main" id="{DAA9ED57-9EA4-9E3A-8A40-245ACA49FB4C}"/>
              </a:ext>
            </a:extLst>
          </p:cNvPr>
          <p:cNvSpPr txBox="1"/>
          <p:nvPr/>
        </p:nvSpPr>
        <p:spPr>
          <a:xfrm>
            <a:off x="2874424" y="1142670"/>
            <a:ext cx="329209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Check out these cool examples!</a:t>
            </a:r>
          </a:p>
        </p:txBody>
      </p:sp>
      <p:sp>
        <p:nvSpPr>
          <p:cNvPr id="8" name="Google Shape;2318;p45">
            <a:extLst>
              <a:ext uri="{FF2B5EF4-FFF2-40B4-BE49-F238E27FC236}">
                <a16:creationId xmlns:a16="http://schemas.microsoft.com/office/drawing/2014/main" id="{871FB6BB-5296-F7CF-3CC8-8E85E7908499}"/>
              </a:ext>
            </a:extLst>
          </p:cNvPr>
          <p:cNvSpPr txBox="1"/>
          <p:nvPr/>
        </p:nvSpPr>
        <p:spPr>
          <a:xfrm>
            <a:off x="2893755" y="1529054"/>
            <a:ext cx="3292099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Play around and have some fun on the website!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4E100E-CF7F-4341-E460-89A2D61B9024}"/>
              </a:ext>
            </a:extLst>
          </p:cNvPr>
          <p:cNvCxnSpPr>
            <a:cxnSpLocks/>
          </p:cNvCxnSpPr>
          <p:nvPr/>
        </p:nvCxnSpPr>
        <p:spPr>
          <a:xfrm flipV="1">
            <a:off x="5924567" y="1228247"/>
            <a:ext cx="1112650" cy="95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8B24F8-176B-1566-CB8E-0717193EA1C5}"/>
              </a:ext>
            </a:extLst>
          </p:cNvPr>
          <p:cNvCxnSpPr>
            <a:cxnSpLocks/>
          </p:cNvCxnSpPr>
          <p:nvPr/>
        </p:nvCxnSpPr>
        <p:spPr>
          <a:xfrm>
            <a:off x="5957218" y="1328923"/>
            <a:ext cx="775009" cy="11712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2313" grpId="0" animBg="1"/>
      <p:bldP spid="2328" grpId="0" animBg="1"/>
      <p:bldP spid="148" grpId="0"/>
      <p:bldP spid="153" grpId="0" animBg="1"/>
      <p:bldP spid="154" grpId="0"/>
      <p:bldP spid="155" grpId="0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-2583321" y="51504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2060"/>
                </a:solidFill>
              </a:rPr>
              <a:t>Fun facts!</a:t>
            </a:r>
            <a:endParaRPr sz="4000" dirty="0">
              <a:solidFill>
                <a:srgbClr val="002060"/>
              </a:solidFill>
            </a:endParaRPr>
          </a:p>
        </p:txBody>
      </p:sp>
      <p:grpSp>
        <p:nvGrpSpPr>
          <p:cNvPr id="241" name="Google Shape;241;p16"/>
          <p:cNvGrpSpPr/>
          <p:nvPr/>
        </p:nvGrpSpPr>
        <p:grpSpPr>
          <a:xfrm>
            <a:off x="290612" y="1781616"/>
            <a:ext cx="2547184" cy="2767560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>
            <a:off x="3487959" y="3277800"/>
            <a:ext cx="2338070" cy="683910"/>
            <a:chOff x="3114762" y="1174933"/>
            <a:chExt cx="2338070" cy="683910"/>
          </a:xfrm>
        </p:grpSpPr>
        <p:sp>
          <p:nvSpPr>
            <p:cNvPr id="306" name="Google Shape;306;p16"/>
            <p:cNvSpPr txBox="1"/>
            <p:nvPr/>
          </p:nvSpPr>
          <p:spPr>
            <a:xfrm>
              <a:off x="3114762" y="1174933"/>
              <a:ext cx="231369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Resilience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7" name="Google Shape;307;p16"/>
            <p:cNvSpPr txBox="1"/>
            <p:nvPr/>
          </p:nvSpPr>
          <p:spPr>
            <a:xfrm>
              <a:off x="3125167" y="1527043"/>
              <a:ext cx="232766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The patience and passion to create a code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0" name="Google Shape;310;p16"/>
          <p:cNvGrpSpPr/>
          <p:nvPr/>
        </p:nvGrpSpPr>
        <p:grpSpPr>
          <a:xfrm>
            <a:off x="3500151" y="4132227"/>
            <a:ext cx="2610538" cy="703578"/>
            <a:chOff x="3105542" y="2244311"/>
            <a:chExt cx="2610538" cy="703578"/>
          </a:xfrm>
        </p:grpSpPr>
        <p:sp>
          <p:nvSpPr>
            <p:cNvPr id="311" name="Google Shape;311;p16"/>
            <p:cNvSpPr txBox="1"/>
            <p:nvPr/>
          </p:nvSpPr>
          <p:spPr>
            <a:xfrm>
              <a:off x="3129926" y="2244311"/>
              <a:ext cx="227204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Ingenuity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2" name="Google Shape;312;p16"/>
            <p:cNvSpPr txBox="1"/>
            <p:nvPr/>
          </p:nvSpPr>
          <p:spPr>
            <a:xfrm>
              <a:off x="3105542" y="2616089"/>
              <a:ext cx="261053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CA" dirty="0">
                  <a:solidFill>
                    <a:srgbClr val="002060"/>
                  </a:solidFill>
                </a:rPr>
                <a:t>The ability to handle a problem in a logical, analytical way 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p16"/>
          <p:cNvGrpSpPr/>
          <p:nvPr/>
        </p:nvGrpSpPr>
        <p:grpSpPr>
          <a:xfrm>
            <a:off x="6753513" y="3277126"/>
            <a:ext cx="2313691" cy="697784"/>
            <a:chOff x="6754427" y="2677647"/>
            <a:chExt cx="2313691" cy="697784"/>
          </a:xfrm>
        </p:grpSpPr>
        <p:sp>
          <p:nvSpPr>
            <p:cNvPr id="316" name="Google Shape;316;p16"/>
            <p:cNvSpPr txBox="1"/>
            <p:nvPr/>
          </p:nvSpPr>
          <p:spPr>
            <a:xfrm>
              <a:off x="6766625" y="267764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Creativity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7" name="Google Shape;317;p16"/>
            <p:cNvSpPr txBox="1"/>
            <p:nvPr/>
          </p:nvSpPr>
          <p:spPr>
            <a:xfrm>
              <a:off x="6754427" y="3043631"/>
              <a:ext cx="231369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Solving problems by thinking outside the box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0" name="Google Shape;320;p16"/>
          <p:cNvGrpSpPr/>
          <p:nvPr/>
        </p:nvGrpSpPr>
        <p:grpSpPr>
          <a:xfrm>
            <a:off x="6778775" y="4145525"/>
            <a:ext cx="1993388" cy="722168"/>
            <a:chOff x="6778779" y="4131731"/>
            <a:chExt cx="1993388" cy="722168"/>
          </a:xfrm>
        </p:grpSpPr>
        <p:sp>
          <p:nvSpPr>
            <p:cNvPr id="321" name="Google Shape;321;p16"/>
            <p:cNvSpPr txBox="1"/>
            <p:nvPr/>
          </p:nvSpPr>
          <p:spPr>
            <a:xfrm>
              <a:off x="6778779" y="413173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Lifelong Learner</a:t>
              </a:r>
              <a:endParaRPr sz="18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2" name="Google Shape;322;p16"/>
            <p:cNvSpPr txBox="1"/>
            <p:nvPr/>
          </p:nvSpPr>
          <p:spPr>
            <a:xfrm>
              <a:off x="6790967" y="452209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Always willing to learn new things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5" name="Google Shape;2314;p45">
            <a:extLst>
              <a:ext uri="{FF2B5EF4-FFF2-40B4-BE49-F238E27FC236}">
                <a16:creationId xmlns:a16="http://schemas.microsoft.com/office/drawing/2014/main" id="{D7C87E6B-5BD0-1949-97DA-7393482CA2B7}"/>
              </a:ext>
            </a:extLst>
          </p:cNvPr>
          <p:cNvSpPr/>
          <p:nvPr/>
        </p:nvSpPr>
        <p:spPr>
          <a:xfrm>
            <a:off x="3180039" y="664063"/>
            <a:ext cx="5506784" cy="830997"/>
          </a:xfrm>
          <a:prstGeom prst="roundRect">
            <a:avLst>
              <a:gd name="adj" fmla="val 16667"/>
            </a:avLst>
          </a:prstGeom>
          <a:solidFill>
            <a:schemeClr val="accent5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325;p45">
            <a:extLst>
              <a:ext uri="{FF2B5EF4-FFF2-40B4-BE49-F238E27FC236}">
                <a16:creationId xmlns:a16="http://schemas.microsoft.com/office/drawing/2014/main" id="{C2B2C410-CE82-BD44-8068-AA875CC01207}"/>
              </a:ext>
            </a:extLst>
          </p:cNvPr>
          <p:cNvSpPr txBox="1"/>
          <p:nvPr/>
        </p:nvSpPr>
        <p:spPr>
          <a:xfrm>
            <a:off x="3180039" y="499751"/>
            <a:ext cx="20574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Did you know?</a:t>
            </a:r>
            <a:endParaRPr sz="2400" b="1" dirty="0">
              <a:solidFill>
                <a:srgbClr val="00206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" name="Google Shape;2326;p45">
            <a:extLst>
              <a:ext uri="{FF2B5EF4-FFF2-40B4-BE49-F238E27FC236}">
                <a16:creationId xmlns:a16="http://schemas.microsoft.com/office/drawing/2014/main" id="{BF965E1B-DD13-0744-B93A-43F20DF1F451}"/>
              </a:ext>
            </a:extLst>
          </p:cNvPr>
          <p:cNvSpPr txBox="1"/>
          <p:nvPr/>
        </p:nvSpPr>
        <p:spPr>
          <a:xfrm>
            <a:off x="2461874" y="845294"/>
            <a:ext cx="6934374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The first programmer was a woman named Ada Lovelace!</a:t>
            </a:r>
            <a:endParaRPr sz="160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2326;p45">
            <a:extLst>
              <a:ext uri="{FF2B5EF4-FFF2-40B4-BE49-F238E27FC236}">
                <a16:creationId xmlns:a16="http://schemas.microsoft.com/office/drawing/2014/main" id="{F6764B88-AFE0-A848-966C-0A66DC3995C5}"/>
              </a:ext>
            </a:extLst>
          </p:cNvPr>
          <p:cNvSpPr txBox="1"/>
          <p:nvPr/>
        </p:nvSpPr>
        <p:spPr>
          <a:xfrm>
            <a:off x="3220265" y="993634"/>
            <a:ext cx="5527805" cy="57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She wrote the first algorithm designed for a computer.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A74783-DE03-D748-B853-BB2E430143F2}"/>
              </a:ext>
            </a:extLst>
          </p:cNvPr>
          <p:cNvSpPr/>
          <p:nvPr/>
        </p:nvSpPr>
        <p:spPr>
          <a:xfrm>
            <a:off x="3180405" y="1613453"/>
            <a:ext cx="58584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There were many other significant women in the programming world such as Grace Hopper who was a pioneer in the engineering of the first computer. </a:t>
            </a:r>
          </a:p>
          <a:p>
            <a:pPr lvl="0"/>
            <a:endParaRPr lang="en-CA" sz="160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CA"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The both showed resilience and ingenuity. Which are a few of the important characteristics any programmer should have. </a:t>
            </a:r>
          </a:p>
        </p:txBody>
      </p:sp>
      <p:pic>
        <p:nvPicPr>
          <p:cNvPr id="4" name="Graphic 3" descr="Brain in head outline">
            <a:extLst>
              <a:ext uri="{FF2B5EF4-FFF2-40B4-BE49-F238E27FC236}">
                <a16:creationId xmlns:a16="http://schemas.microsoft.com/office/drawing/2014/main" id="{62ACC994-B01E-8F46-8B64-71308882E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2935" y="4229858"/>
            <a:ext cx="587618" cy="587618"/>
          </a:xfrm>
          <a:prstGeom prst="rect">
            <a:avLst/>
          </a:prstGeom>
        </p:spPr>
      </p:pic>
      <p:pic>
        <p:nvPicPr>
          <p:cNvPr id="6" name="Graphic 5" descr="Rating 3 Star outline">
            <a:extLst>
              <a:ext uri="{FF2B5EF4-FFF2-40B4-BE49-F238E27FC236}">
                <a16:creationId xmlns:a16="http://schemas.microsoft.com/office/drawing/2014/main" id="{0AFF1725-12C7-5742-8BE4-83F4D4976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949371" y="3382544"/>
            <a:ext cx="604962" cy="604962"/>
          </a:xfrm>
          <a:prstGeom prst="rect">
            <a:avLst/>
          </a:prstGeom>
        </p:spPr>
      </p:pic>
      <p:pic>
        <p:nvPicPr>
          <p:cNvPr id="8" name="Graphic 7" descr="Packing Box Open outline">
            <a:extLst>
              <a:ext uri="{FF2B5EF4-FFF2-40B4-BE49-F238E27FC236}">
                <a16:creationId xmlns:a16="http://schemas.microsoft.com/office/drawing/2014/main" id="{64A87D32-E3FD-9248-9B9A-CC7DF8D5C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8917" y="3370353"/>
            <a:ext cx="578531" cy="578531"/>
          </a:xfrm>
          <a:prstGeom prst="rect">
            <a:avLst/>
          </a:prstGeom>
        </p:spPr>
      </p:pic>
      <p:pic>
        <p:nvPicPr>
          <p:cNvPr id="10" name="Graphic 9" descr="Classroom outline">
            <a:extLst>
              <a:ext uri="{FF2B5EF4-FFF2-40B4-BE49-F238E27FC236}">
                <a16:creationId xmlns:a16="http://schemas.microsoft.com/office/drawing/2014/main" id="{C54B44DE-063E-DE4E-9F78-72564E808E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5608" y="4249692"/>
            <a:ext cx="604962" cy="6049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2060"/>
                </a:solidFill>
              </a:rPr>
              <a:t>Fun Facts!</a:t>
            </a:r>
            <a:endParaRPr sz="4000" dirty="0">
              <a:solidFill>
                <a:srgbClr val="002060"/>
              </a:solidFill>
            </a:endParaRPr>
          </a:p>
        </p:txBody>
      </p:sp>
      <p:pic>
        <p:nvPicPr>
          <p:cNvPr id="5" name="Picture 4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579E936A-80B7-5143-8D5A-D3BE8E4F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808" y="2373904"/>
            <a:ext cx="4021127" cy="2507800"/>
          </a:xfrm>
          <a:prstGeom prst="rect">
            <a:avLst/>
          </a:prstGeom>
        </p:spPr>
      </p:pic>
      <p:grpSp>
        <p:nvGrpSpPr>
          <p:cNvPr id="937" name="Google Shape;937;p26"/>
          <p:cNvGrpSpPr/>
          <p:nvPr/>
        </p:nvGrpSpPr>
        <p:grpSpPr>
          <a:xfrm>
            <a:off x="5956173" y="1872827"/>
            <a:ext cx="2943318" cy="3039142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5" name="Google Shape;985;p26"/>
          <p:cNvSpPr txBox="1"/>
          <p:nvPr/>
        </p:nvSpPr>
        <p:spPr>
          <a:xfrm>
            <a:off x="750122" y="1812327"/>
            <a:ext cx="654838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On September 9, 1947, the computer at the Harvard Lab</a:t>
            </a:r>
            <a:r>
              <a:rPr lang="en-CA"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16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ratory started to malfunction. The error was due to a moth trapped inside the gigantic computer!</a:t>
            </a:r>
            <a:endParaRPr sz="160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26"/>
          <p:cNvSpPr txBox="1"/>
          <p:nvPr/>
        </p:nvSpPr>
        <p:spPr>
          <a:xfrm>
            <a:off x="-339964" y="597175"/>
            <a:ext cx="4114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206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Did you know?</a:t>
            </a:r>
            <a:endParaRPr sz="2400" b="1" dirty="0">
              <a:solidFill>
                <a:srgbClr val="00206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" name="Google Shape;2314;p45">
            <a:extLst>
              <a:ext uri="{FF2B5EF4-FFF2-40B4-BE49-F238E27FC236}">
                <a16:creationId xmlns:a16="http://schemas.microsoft.com/office/drawing/2014/main" id="{4CA91C1F-2BA4-6847-BFB6-EB33B7071607}"/>
              </a:ext>
            </a:extLst>
          </p:cNvPr>
          <p:cNvSpPr/>
          <p:nvPr/>
        </p:nvSpPr>
        <p:spPr>
          <a:xfrm>
            <a:off x="457198" y="868551"/>
            <a:ext cx="8145970" cy="655246"/>
          </a:xfrm>
          <a:prstGeom prst="roundRect">
            <a:avLst>
              <a:gd name="adj" fmla="val 16667"/>
            </a:avLst>
          </a:prstGeom>
          <a:solidFill>
            <a:srgbClr val="92D050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2D050"/>
              </a:solidFill>
            </a:endParaRPr>
          </a:p>
        </p:txBody>
      </p:sp>
      <p:sp>
        <p:nvSpPr>
          <p:cNvPr id="67" name="Google Shape;2326;p45">
            <a:extLst>
              <a:ext uri="{FF2B5EF4-FFF2-40B4-BE49-F238E27FC236}">
                <a16:creationId xmlns:a16="http://schemas.microsoft.com/office/drawing/2014/main" id="{E6513D8A-0347-9549-9BC7-25A3B3E8CC96}"/>
              </a:ext>
            </a:extLst>
          </p:cNvPr>
          <p:cNvSpPr txBox="1"/>
          <p:nvPr/>
        </p:nvSpPr>
        <p:spPr>
          <a:xfrm>
            <a:off x="777199" y="936458"/>
            <a:ext cx="5527805" cy="57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The first computer bug was an actual bug! </a:t>
            </a:r>
          </a:p>
        </p:txBody>
      </p:sp>
      <p:pic>
        <p:nvPicPr>
          <p:cNvPr id="3" name="Graphic 2" descr="Bug with solid fill">
            <a:extLst>
              <a:ext uri="{FF2B5EF4-FFF2-40B4-BE49-F238E27FC236}">
                <a16:creationId xmlns:a16="http://schemas.microsoft.com/office/drawing/2014/main" id="{92A2245B-1603-C049-8DB1-D482BEECC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780" y="2469343"/>
            <a:ext cx="330698" cy="330698"/>
          </a:xfrm>
          <a:prstGeom prst="rect">
            <a:avLst/>
          </a:prstGeom>
        </p:spPr>
      </p:pic>
      <p:pic>
        <p:nvPicPr>
          <p:cNvPr id="7" name="Picture 6" descr="A picture containing text, computer, building, outdoor&#10;&#10;Description automatically generated">
            <a:extLst>
              <a:ext uri="{FF2B5EF4-FFF2-40B4-BE49-F238E27FC236}">
                <a16:creationId xmlns:a16="http://schemas.microsoft.com/office/drawing/2014/main" id="{3A2BC071-D9E0-7947-87AE-7583549C63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06"/>
          <a:stretch/>
        </p:blipFill>
        <p:spPr>
          <a:xfrm>
            <a:off x="832864" y="2484690"/>
            <a:ext cx="2383931" cy="2268347"/>
          </a:xfrm>
          <a:prstGeom prst="rect">
            <a:avLst/>
          </a:prstGeom>
        </p:spPr>
      </p:pic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A2577380-DF34-A342-9E71-361E2BB4951F}"/>
              </a:ext>
            </a:extLst>
          </p:cNvPr>
          <p:cNvSpPr/>
          <p:nvPr/>
        </p:nvSpPr>
        <p:spPr>
          <a:xfrm rot="11863931" flipV="1">
            <a:off x="2798813" y="3986444"/>
            <a:ext cx="2109254" cy="503149"/>
          </a:xfrm>
          <a:prstGeom prst="curved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23513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6193</TotalTime>
  <Words>808</Words>
  <Application>Microsoft Macintosh PowerPoint</Application>
  <PresentationFormat>On-screen Show (16:9)</PresentationFormat>
  <Paragraphs>146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Wingdings</vt:lpstr>
      <vt:lpstr>Consolas</vt:lpstr>
      <vt:lpstr>Fira Sans Extra Condensed SemiBold</vt:lpstr>
      <vt:lpstr>Roboto</vt:lpstr>
      <vt:lpstr>Fira Sans</vt:lpstr>
      <vt:lpstr>Fira Sans Extra Condensed</vt:lpstr>
      <vt:lpstr>Machine Learning Infographics by Slidesgo</vt:lpstr>
      <vt:lpstr>PowerPoint Presentation</vt:lpstr>
      <vt:lpstr>Agenda for today’s class</vt:lpstr>
      <vt:lpstr>Introduction </vt:lpstr>
      <vt:lpstr>PowerPoint Presentation</vt:lpstr>
      <vt:lpstr>What is Programming?</vt:lpstr>
      <vt:lpstr>What are Programming Languages?</vt:lpstr>
      <vt:lpstr>Fun Facts!</vt:lpstr>
      <vt:lpstr>Fun facts!</vt:lpstr>
      <vt:lpstr>Fun Facts!</vt:lpstr>
      <vt:lpstr>Your first code!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CodeU Trial class  Welcome Christopher and Misha!</dc:title>
  <dc:creator>Admin</dc:creator>
  <cp:lastModifiedBy>Eran Troshani</cp:lastModifiedBy>
  <cp:revision>35</cp:revision>
  <dcterms:modified xsi:type="dcterms:W3CDTF">2023-03-14T23:13:17Z</dcterms:modified>
</cp:coreProperties>
</file>